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Lst>
  <p:notesMasterIdLst>
    <p:notesMasterId r:id="rId17"/>
  </p:notesMasterIdLst>
  <p:sldIdLst>
    <p:sldId id="282" r:id="rId5"/>
    <p:sldId id="1877" r:id="rId6"/>
    <p:sldId id="1866" r:id="rId7"/>
    <p:sldId id="1870" r:id="rId8"/>
    <p:sldId id="1872" r:id="rId9"/>
    <p:sldId id="1878" r:id="rId10"/>
    <p:sldId id="1865" r:id="rId11"/>
    <p:sldId id="1862" r:id="rId12"/>
    <p:sldId id="1879" r:id="rId13"/>
    <p:sldId id="262" r:id="rId14"/>
    <p:sldId id="1880" r:id="rId15"/>
    <p:sldId id="259"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703E37E9-7424-407C-B54A-486DBBFA9BF4}">
          <p14:sldIdLst>
            <p14:sldId id="282"/>
            <p14:sldId id="1877"/>
            <p14:sldId id="1866"/>
            <p14:sldId id="1870"/>
            <p14:sldId id="1872"/>
            <p14:sldId id="1878"/>
            <p14:sldId id="1865"/>
            <p14:sldId id="1862"/>
            <p14:sldId id="1879"/>
            <p14:sldId id="262"/>
            <p14:sldId id="1880"/>
            <p14:sldId id="25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B3"/>
    <a:srgbClr val="0094C2"/>
    <a:srgbClr val="70AD47"/>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F5F6B3-F1FC-4677-BEF4-2EF715A67FEF}" v="1" dt="2023-02-09T11:34:09.55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19" autoAdjust="0"/>
    <p:restoredTop sz="95097" autoAdjust="0"/>
  </p:normalViewPr>
  <p:slideViewPr>
    <p:cSldViewPr snapToGrid="0">
      <p:cViewPr varScale="1">
        <p:scale>
          <a:sx n="55" d="100"/>
          <a:sy n="55" d="100"/>
        </p:scale>
        <p:origin x="828" y="48"/>
      </p:cViewPr>
      <p:guideLst/>
    </p:cSldViewPr>
  </p:slideViewPr>
  <p:outlineViewPr>
    <p:cViewPr>
      <p:scale>
        <a:sx n="33" d="100"/>
        <a:sy n="33" d="100"/>
      </p:scale>
      <p:origin x="0" y="-6300"/>
    </p:cViewPr>
  </p:outlineViewPr>
  <p:notesTextViewPr>
    <p:cViewPr>
      <p:scale>
        <a:sx n="1" d="1"/>
        <a:sy n="1" d="1"/>
      </p:scale>
      <p:origin x="0" y="0"/>
    </p:cViewPr>
  </p:notesTextViewPr>
  <p:sorterViewPr>
    <p:cViewPr>
      <p:scale>
        <a:sx n="200" d="100"/>
        <a:sy n="200" d="100"/>
      </p:scale>
      <p:origin x="0" y="0"/>
    </p:cViewPr>
  </p:sorter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31659-88C9-4A78-A9BF-664BF9FF69E1}" type="datetimeFigureOut">
              <a:rPr lang="de-DE" smtClean="0"/>
              <a:t>09.02.2023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64592C-C617-4D01-AA62-28706CEA482C}" type="slidenum">
              <a:rPr lang="de-DE" smtClean="0"/>
              <a:t>‹#›</a:t>
            </a:fld>
            <a:endParaRPr lang="de-DE"/>
          </a:p>
        </p:txBody>
      </p:sp>
    </p:spTree>
    <p:extLst>
      <p:ext uri="{BB962C8B-B14F-4D97-AF65-F5344CB8AC3E}">
        <p14:creationId xmlns:p14="http://schemas.microsoft.com/office/powerpoint/2010/main" val="2699646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Another business problem we are providing a solution for is: Tracking of phone calls. One huge value of a CRM system is that all customer interaction is stored and can be reviewed in order to decide whats best next. </a:t>
            </a:r>
          </a:p>
          <a:p>
            <a:r>
              <a:rPr lang="de-AT"/>
              <a:t>Unfortunately its quite a lot of clicks to e.g. Store a phone call (create, enter data, lookup contact/lead, regarding etc. ) </a:t>
            </a:r>
          </a:p>
          <a:p>
            <a:r>
              <a:rPr lang="de-AT"/>
              <a:t>Dialing: provide a simple methdo of initiating phone calls with contacts. </a:t>
            </a:r>
          </a:p>
          <a:p>
            <a:r>
              <a:rPr lang="de-AT"/>
              <a:t>Power-dialing – telemarketing/inside sales teams etc.</a:t>
            </a:r>
          </a:p>
          <a:p>
            <a:endParaRPr lang="de-AT"/>
          </a:p>
          <a:p>
            <a:r>
              <a:rPr lang="de-AT"/>
              <a:t>So we aim to rpovide a single interface to many phone systems. On the right you can see some of the supported vendors. (old fashioned systems but, likewise to the market, we are seeing more demand for support of VOIP based systems like Skype for business or Ringcentral)</a:t>
            </a:r>
          </a:p>
        </p:txBody>
      </p:sp>
      <p:sp>
        <p:nvSpPr>
          <p:cNvPr id="4" name="Slide Number Placeholder 3"/>
          <p:cNvSpPr>
            <a:spLocks noGrp="1"/>
          </p:cNvSpPr>
          <p:nvPr>
            <p:ph type="sldNum" sz="quarter" idx="10"/>
          </p:nvPr>
        </p:nvSpPr>
        <p:spPr/>
        <p:txBody>
          <a:bodyPr/>
          <a:lstStyle/>
          <a:p>
            <a:fld id="{D68A1842-FDB5-498F-9EE7-E8FB8FA9D7D4}" type="slidenum">
              <a:rPr lang="de-AT" smtClean="0"/>
              <a:t>2</a:t>
            </a:fld>
            <a:endParaRPr lang="de-AT"/>
          </a:p>
        </p:txBody>
      </p:sp>
    </p:spTree>
    <p:extLst>
      <p:ext uri="{BB962C8B-B14F-4D97-AF65-F5344CB8AC3E}">
        <p14:creationId xmlns:p14="http://schemas.microsoft.com/office/powerpoint/2010/main" val="4055654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 </a:t>
            </a:r>
            <a:r>
              <a:rPr lang="de-DE" dirty="0" err="1"/>
              <a:t>lot</a:t>
            </a:r>
            <a:r>
              <a:rPr lang="de-DE" dirty="0"/>
              <a:t> </a:t>
            </a:r>
            <a:r>
              <a:rPr lang="de-DE" dirty="0" err="1"/>
              <a:t>of</a:t>
            </a:r>
            <a:r>
              <a:rPr lang="de-DE" dirty="0"/>
              <a:t> </a:t>
            </a:r>
            <a:r>
              <a:rPr lang="de-DE" dirty="0" err="1"/>
              <a:t>document</a:t>
            </a:r>
            <a:r>
              <a:rPr lang="de-DE" dirty="0"/>
              <a:t> s- </a:t>
            </a:r>
            <a:r>
              <a:rPr lang="de-DE" dirty="0" err="1"/>
              <a:t>it</a:t>
            </a:r>
            <a:r>
              <a:rPr lang="de-DE" dirty="0"/>
              <a:t> </a:t>
            </a:r>
            <a:r>
              <a:rPr lang="de-DE" dirty="0" err="1"/>
              <a:t>has</a:t>
            </a:r>
            <a:r>
              <a:rPr lang="de-DE" dirty="0"/>
              <a:t> </a:t>
            </a:r>
            <a:r>
              <a:rPr lang="de-DE" dirty="0" err="1"/>
              <a:t>to</a:t>
            </a:r>
            <a:r>
              <a:rPr lang="de-DE" dirty="0"/>
              <a:t> </a:t>
            </a:r>
            <a:r>
              <a:rPr lang="de-DE" dirty="0" err="1"/>
              <a:t>be</a:t>
            </a:r>
            <a:r>
              <a:rPr lang="de-DE" dirty="0"/>
              <a:t> simple. – non </a:t>
            </a:r>
            <a:r>
              <a:rPr lang="de-DE" dirty="0" err="1"/>
              <a:t>manual</a:t>
            </a:r>
            <a:endParaRPr lang="de-DE" dirty="0"/>
          </a:p>
          <a:p>
            <a:r>
              <a:rPr lang="de-DE" dirty="0" err="1"/>
              <a:t>Donations</a:t>
            </a:r>
            <a:r>
              <a:rPr lang="de-DE" dirty="0"/>
              <a:t>, </a:t>
            </a:r>
            <a:r>
              <a:rPr lang="de-DE" dirty="0" err="1"/>
              <a:t>PowerApps</a:t>
            </a:r>
            <a:r>
              <a:rPr lang="de-DE" dirty="0"/>
              <a:t> Portal </a:t>
            </a:r>
            <a:r>
              <a:rPr lang="de-DE" dirty="0" err="1"/>
              <a:t>integrations</a:t>
            </a:r>
            <a:endParaRPr lang="de-DE" dirty="0"/>
          </a:p>
        </p:txBody>
      </p:sp>
      <p:sp>
        <p:nvSpPr>
          <p:cNvPr id="4" name="Foliennummernplatzhalter 3"/>
          <p:cNvSpPr>
            <a:spLocks noGrp="1"/>
          </p:cNvSpPr>
          <p:nvPr>
            <p:ph type="sldNum" sz="quarter" idx="5"/>
          </p:nvPr>
        </p:nvSpPr>
        <p:spPr/>
        <p:txBody>
          <a:bodyPr/>
          <a:lstStyle/>
          <a:p>
            <a:fld id="{3464592C-C617-4D01-AA62-28706CEA482C}" type="slidenum">
              <a:rPr lang="de-DE" smtClean="0"/>
              <a:t>3</a:t>
            </a:fld>
            <a:endParaRPr lang="de-DE"/>
          </a:p>
        </p:txBody>
      </p:sp>
    </p:spTree>
    <p:extLst>
      <p:ext uri="{BB962C8B-B14F-4D97-AF65-F5344CB8AC3E}">
        <p14:creationId xmlns:p14="http://schemas.microsoft.com/office/powerpoint/2010/main" val="3952358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a:solidFill>
                  <a:srgbClr val="3E4360"/>
                </a:solidFill>
                <a:latin typeface="Helvetica" panose="020B0604020202020204" pitchFamily="34" charset="0"/>
                <a:cs typeface="Helvetica" panose="020B0604020202020204" pitchFamily="34" charset="0"/>
              </a:rPr>
              <a:t>Company overview - ~1 min</a:t>
            </a:r>
          </a:p>
          <a:p>
            <a:r>
              <a:rPr lang="en-US" sz="1200" b="0">
                <a:solidFill>
                  <a:srgbClr val="3E4360"/>
                </a:solidFill>
                <a:latin typeface="Helvetica" panose="020B0604020202020204" pitchFamily="34" charset="0"/>
                <a:cs typeface="Helvetica" panose="020B0604020202020204" pitchFamily="34" charset="0"/>
              </a:rPr>
              <a:t> - Locations (+US) – better support service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a:solidFill>
                  <a:srgbClr val="3E4360"/>
                </a:solidFill>
                <a:latin typeface="Helvetica" panose="020B0604020202020204" pitchFamily="34" charset="0"/>
                <a:cs typeface="Helvetica" panose="020B0604020202020204" pitchFamily="34" charset="0"/>
              </a:rPr>
              <a:t>Gold partner + certified solutions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a:solidFill>
                  <a:srgbClr val="3E4360"/>
                </a:solidFill>
                <a:latin typeface="Helvetica" panose="020B0604020202020204" pitchFamily="34" charset="0"/>
                <a:cs typeface="Helvetica" panose="020B0604020202020204" pitchFamily="34" charset="0"/>
              </a:rPr>
              <a:t>Speaker: 1 sentence – </a:t>
            </a:r>
          </a:p>
        </p:txBody>
      </p:sp>
      <p:sp>
        <p:nvSpPr>
          <p:cNvPr id="4" name="Slide Number Placeholder 3"/>
          <p:cNvSpPr>
            <a:spLocks noGrp="1"/>
          </p:cNvSpPr>
          <p:nvPr>
            <p:ph type="sldNum" sz="quarter" idx="10"/>
          </p:nvPr>
        </p:nvSpPr>
        <p:spPr/>
        <p:txBody>
          <a:bodyPr/>
          <a:lstStyle/>
          <a:p>
            <a:fld id="{D68A1842-FDB5-498F-9EE7-E8FB8FA9D7D4}" type="slidenum">
              <a:rPr lang="de-AT" smtClean="0"/>
              <a:t>4</a:t>
            </a:fld>
            <a:endParaRPr lang="de-AT"/>
          </a:p>
        </p:txBody>
      </p:sp>
    </p:spTree>
    <p:extLst>
      <p:ext uri="{BB962C8B-B14F-4D97-AF65-F5344CB8AC3E}">
        <p14:creationId xmlns:p14="http://schemas.microsoft.com/office/powerpoint/2010/main" val="3446960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 </a:t>
            </a:r>
            <a:r>
              <a:rPr lang="de-DE" dirty="0" err="1"/>
              <a:t>lot</a:t>
            </a:r>
            <a:r>
              <a:rPr lang="de-DE" dirty="0"/>
              <a:t> </a:t>
            </a:r>
            <a:r>
              <a:rPr lang="de-DE" dirty="0" err="1"/>
              <a:t>of</a:t>
            </a:r>
            <a:r>
              <a:rPr lang="de-DE" dirty="0"/>
              <a:t> </a:t>
            </a:r>
            <a:r>
              <a:rPr lang="de-DE" dirty="0" err="1"/>
              <a:t>document</a:t>
            </a:r>
            <a:r>
              <a:rPr lang="de-DE" dirty="0"/>
              <a:t> s- </a:t>
            </a:r>
            <a:r>
              <a:rPr lang="de-DE" dirty="0" err="1"/>
              <a:t>it</a:t>
            </a:r>
            <a:r>
              <a:rPr lang="de-DE" dirty="0"/>
              <a:t> </a:t>
            </a:r>
            <a:r>
              <a:rPr lang="de-DE" dirty="0" err="1"/>
              <a:t>has</a:t>
            </a:r>
            <a:r>
              <a:rPr lang="de-DE" dirty="0"/>
              <a:t> </a:t>
            </a:r>
            <a:r>
              <a:rPr lang="de-DE" dirty="0" err="1"/>
              <a:t>to</a:t>
            </a:r>
            <a:r>
              <a:rPr lang="de-DE" dirty="0"/>
              <a:t> </a:t>
            </a:r>
            <a:r>
              <a:rPr lang="de-DE" dirty="0" err="1"/>
              <a:t>be</a:t>
            </a:r>
            <a:r>
              <a:rPr lang="de-DE" dirty="0"/>
              <a:t> simple. – non </a:t>
            </a:r>
            <a:r>
              <a:rPr lang="de-DE" dirty="0" err="1"/>
              <a:t>manual</a:t>
            </a:r>
            <a:endParaRPr lang="de-DE" dirty="0"/>
          </a:p>
          <a:p>
            <a:r>
              <a:rPr lang="de-DE" dirty="0" err="1"/>
              <a:t>Donations</a:t>
            </a:r>
            <a:r>
              <a:rPr lang="de-DE" dirty="0"/>
              <a:t>, </a:t>
            </a:r>
            <a:r>
              <a:rPr lang="de-DE" dirty="0" err="1"/>
              <a:t>PowerApps</a:t>
            </a:r>
            <a:r>
              <a:rPr lang="de-DE" dirty="0"/>
              <a:t> Portal </a:t>
            </a:r>
            <a:r>
              <a:rPr lang="de-DE" dirty="0" err="1"/>
              <a:t>integrations</a:t>
            </a:r>
            <a:endParaRPr lang="de-DE" dirty="0"/>
          </a:p>
        </p:txBody>
      </p:sp>
      <p:sp>
        <p:nvSpPr>
          <p:cNvPr id="4" name="Foliennummernplatzhalter 3"/>
          <p:cNvSpPr>
            <a:spLocks noGrp="1"/>
          </p:cNvSpPr>
          <p:nvPr>
            <p:ph type="sldNum" sz="quarter" idx="5"/>
          </p:nvPr>
        </p:nvSpPr>
        <p:spPr/>
        <p:txBody>
          <a:bodyPr/>
          <a:lstStyle/>
          <a:p>
            <a:fld id="{3464592C-C617-4D01-AA62-28706CEA482C}" type="slidenum">
              <a:rPr lang="de-DE" smtClean="0"/>
              <a:t>6</a:t>
            </a:fld>
            <a:endParaRPr lang="de-DE"/>
          </a:p>
        </p:txBody>
      </p:sp>
    </p:spTree>
    <p:extLst>
      <p:ext uri="{BB962C8B-B14F-4D97-AF65-F5344CB8AC3E}">
        <p14:creationId xmlns:p14="http://schemas.microsoft.com/office/powerpoint/2010/main" val="694679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464592C-C617-4D01-AA62-28706CEA482C}" type="slidenum">
              <a:rPr lang="de-DE" smtClean="0"/>
              <a:t>12</a:t>
            </a:fld>
            <a:endParaRPr lang="de-DE"/>
          </a:p>
        </p:txBody>
      </p:sp>
    </p:spTree>
    <p:extLst>
      <p:ext uri="{BB962C8B-B14F-4D97-AF65-F5344CB8AC3E}">
        <p14:creationId xmlns:p14="http://schemas.microsoft.com/office/powerpoint/2010/main" val="1723436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A3D7FC8-9008-4354-B9E2-D8FB44CF7FF5}"/>
              </a:ext>
            </a:extLst>
          </p:cNvPr>
          <p:cNvSpPr/>
          <p:nvPr userDrawn="1"/>
        </p:nvSpPr>
        <p:spPr>
          <a:xfrm>
            <a:off x="9227127" y="0"/>
            <a:ext cx="2964873" cy="698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ntertitel 2">
            <a:extLst>
              <a:ext uri="{FF2B5EF4-FFF2-40B4-BE49-F238E27FC236}">
                <a16:creationId xmlns:a16="http://schemas.microsoft.com/office/drawing/2014/main" id="{2EDFF0D1-8A64-4794-9149-E5491696AA1F}"/>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accent1"/>
                </a:solidFill>
                <a:latin typeface="Segoe UI Semibold" panose="020B0702040204020203" pitchFamily="34" charset="0"/>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Cover </a:t>
            </a:r>
            <a:r>
              <a:rPr lang="de-DE" dirty="0" err="1"/>
              <a:t>Subtitle</a:t>
            </a:r>
            <a:endParaRPr lang="en-US" dirty="0"/>
          </a:p>
        </p:txBody>
      </p:sp>
      <p:sp>
        <p:nvSpPr>
          <p:cNvPr id="7" name="Titel 1">
            <a:extLst>
              <a:ext uri="{FF2B5EF4-FFF2-40B4-BE49-F238E27FC236}">
                <a16:creationId xmlns:a16="http://schemas.microsoft.com/office/drawing/2014/main" id="{A1B9D11F-7844-4170-93AA-25AB84B6E2A4}"/>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a:solidFill>
                  <a:schemeClr val="accent1"/>
                </a:solidFill>
                <a:latin typeface="Segoe UI Semibold" panose="020B0702040204020203" pitchFamily="34" charset="0"/>
                <a:cs typeface="Segoe UI Semibold" panose="020B0702040204020203" pitchFamily="34" charset="0"/>
              </a:defRPr>
            </a:lvl1pPr>
          </a:lstStyle>
          <a:p>
            <a:r>
              <a:rPr lang="de-DE" dirty="0"/>
              <a:t>Cover Title</a:t>
            </a:r>
            <a:endParaRPr lang="en-US" dirty="0"/>
          </a:p>
        </p:txBody>
      </p:sp>
      <p:pic>
        <p:nvPicPr>
          <p:cNvPr id="3" name="Picture 2" descr="A picture containing drawing, food&#10;&#10;Description automatically generated">
            <a:extLst>
              <a:ext uri="{FF2B5EF4-FFF2-40B4-BE49-F238E27FC236}">
                <a16:creationId xmlns:a16="http://schemas.microsoft.com/office/drawing/2014/main" id="{5CDDF294-A51E-3845-E14D-B441A54075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4591" y="698269"/>
            <a:ext cx="3474089" cy="1257860"/>
          </a:xfrm>
          <a:prstGeom prst="rect">
            <a:avLst/>
          </a:prstGeom>
        </p:spPr>
      </p:pic>
      <p:pic>
        <p:nvPicPr>
          <p:cNvPr id="9" name="Grafik 4">
            <a:extLst>
              <a:ext uri="{FF2B5EF4-FFF2-40B4-BE49-F238E27FC236}">
                <a16:creationId xmlns:a16="http://schemas.microsoft.com/office/drawing/2014/main" id="{57BEDEAC-D900-10F3-2087-4AE8661774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3646" y="698269"/>
            <a:ext cx="5658087" cy="1257860"/>
          </a:xfrm>
          <a:prstGeom prst="rect">
            <a:avLst/>
          </a:prstGeom>
        </p:spPr>
      </p:pic>
    </p:spTree>
    <p:extLst>
      <p:ext uri="{BB962C8B-B14F-4D97-AF65-F5344CB8AC3E}">
        <p14:creationId xmlns:p14="http://schemas.microsoft.com/office/powerpoint/2010/main" val="1040521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Inhaltsplatzhalter 10">
            <a:extLst>
              <a:ext uri="{FF2B5EF4-FFF2-40B4-BE49-F238E27FC236}">
                <a16:creationId xmlns:a16="http://schemas.microsoft.com/office/drawing/2014/main" id="{D97386D3-5CEB-45E9-8C3B-8E9482B04633}"/>
              </a:ext>
            </a:extLst>
          </p:cNvPr>
          <p:cNvSpPr>
            <a:spLocks noGrp="1"/>
          </p:cNvSpPr>
          <p:nvPr>
            <p:ph sz="quarter" idx="15"/>
          </p:nvPr>
        </p:nvSpPr>
        <p:spPr>
          <a:xfrm>
            <a:off x="6318249" y="1534219"/>
            <a:ext cx="5376371" cy="3922713"/>
          </a:xfrm>
          <a:prstGeom prst="rect">
            <a:avLst/>
          </a:prstGeom>
        </p:spPr>
        <p:txBody>
          <a:bodyPr/>
          <a:lstStyle>
            <a:lvl1pPr marL="228600" indent="-228600">
              <a:buFont typeface="Wingdings" panose="05000000000000000000" pitchFamily="2" charset="2"/>
              <a:buChar char="§"/>
              <a:defRPr>
                <a:latin typeface="Segoe UI" panose="020B0502040204020203" pitchFamily="34" charset="0"/>
                <a:cs typeface="Segoe UI" panose="020B0502040204020203" pitchFamily="34" charset="0"/>
              </a:defRPr>
            </a:lvl1pPr>
            <a:lvl2pPr marL="685800" indent="-228600">
              <a:buFont typeface="Symbol" panose="05050102010706020507" pitchFamily="18" charset="2"/>
              <a:buChar char="-"/>
              <a:defRPr>
                <a:latin typeface="Segoe UI" panose="020B0502040204020203" pitchFamily="34" charset="0"/>
                <a:cs typeface="Segoe UI" panose="020B0502040204020203" pitchFamily="34" charset="0"/>
              </a:defRPr>
            </a:lvl2pPr>
            <a:lvl3pPr marL="1143000" indent="-228600">
              <a:buFont typeface="Symbol" panose="05050102010706020507" pitchFamily="18" charset="2"/>
              <a:buChar char="-"/>
              <a:defRPr>
                <a:latin typeface="Segoe UI" panose="020B0502040204020203" pitchFamily="34" charset="0"/>
                <a:cs typeface="Segoe UI" panose="020B0502040204020203" pitchFamily="34" charset="0"/>
              </a:defRPr>
            </a:lvl3pPr>
            <a:lvl4pPr marL="1600200" indent="-228600">
              <a:buFont typeface="Symbol" panose="05050102010706020507" pitchFamily="18" charset="2"/>
              <a:buChar char="-"/>
              <a:defRPr>
                <a:latin typeface="Segoe UI" panose="020B0502040204020203" pitchFamily="34" charset="0"/>
                <a:cs typeface="Segoe UI" panose="020B0502040204020203" pitchFamily="34" charset="0"/>
              </a:defRPr>
            </a:lvl4pPr>
            <a:lvl5pPr marL="2057400" indent="-228600">
              <a:buFont typeface="Symbol" panose="05050102010706020507" pitchFamily="18" charset="2"/>
              <a:buChar char="-"/>
              <a:defRPr>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4" name="Inhaltsplatzhalter 10">
            <a:extLst>
              <a:ext uri="{FF2B5EF4-FFF2-40B4-BE49-F238E27FC236}">
                <a16:creationId xmlns:a16="http://schemas.microsoft.com/office/drawing/2014/main" id="{6368CF8F-7B71-40A0-B7F7-7DD595232201}"/>
              </a:ext>
            </a:extLst>
          </p:cNvPr>
          <p:cNvSpPr>
            <a:spLocks noGrp="1"/>
          </p:cNvSpPr>
          <p:nvPr>
            <p:ph sz="quarter" idx="16"/>
          </p:nvPr>
        </p:nvSpPr>
        <p:spPr>
          <a:xfrm>
            <a:off x="497379" y="1534219"/>
            <a:ext cx="5376371" cy="3922713"/>
          </a:xfrm>
          <a:prstGeom prst="rect">
            <a:avLst/>
          </a:prstGeom>
        </p:spPr>
        <p:txBody>
          <a:bodyPr/>
          <a:lstStyle>
            <a:lvl1pPr marL="228600" indent="-228600">
              <a:buFont typeface="Wingdings" panose="05000000000000000000" pitchFamily="2" charset="2"/>
              <a:buChar char="§"/>
              <a:defRPr>
                <a:latin typeface="Segoe UI" panose="020B0502040204020203" pitchFamily="34" charset="0"/>
                <a:cs typeface="Segoe UI" panose="020B0502040204020203" pitchFamily="34" charset="0"/>
              </a:defRPr>
            </a:lvl1pPr>
            <a:lvl2pPr marL="685800" indent="-228600">
              <a:buFont typeface="Symbol" panose="05050102010706020507" pitchFamily="18" charset="2"/>
              <a:buChar char="-"/>
              <a:defRPr>
                <a:latin typeface="Segoe UI" panose="020B0502040204020203" pitchFamily="34" charset="0"/>
                <a:cs typeface="Segoe UI" panose="020B0502040204020203" pitchFamily="34" charset="0"/>
              </a:defRPr>
            </a:lvl2pPr>
            <a:lvl3pPr marL="1143000" indent="-228600">
              <a:buFont typeface="Symbol" panose="05050102010706020507" pitchFamily="18" charset="2"/>
              <a:buChar char="-"/>
              <a:defRPr>
                <a:latin typeface="Segoe UI" panose="020B0502040204020203" pitchFamily="34" charset="0"/>
                <a:cs typeface="Segoe UI" panose="020B0502040204020203" pitchFamily="34" charset="0"/>
              </a:defRPr>
            </a:lvl3pPr>
            <a:lvl4pPr marL="1600200" indent="-228600">
              <a:buFont typeface="Symbol" panose="05050102010706020507" pitchFamily="18" charset="2"/>
              <a:buChar char="-"/>
              <a:defRPr>
                <a:latin typeface="Segoe UI" panose="020B0502040204020203" pitchFamily="34" charset="0"/>
                <a:cs typeface="Segoe UI" panose="020B0502040204020203" pitchFamily="34" charset="0"/>
              </a:defRPr>
            </a:lvl4pPr>
            <a:lvl5pPr marL="2057400" indent="-228600">
              <a:buFont typeface="Symbol" panose="05050102010706020507" pitchFamily="18" charset="2"/>
              <a:buChar char="-"/>
              <a:defRPr>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5" name="Inhaltsplatzhalter 10">
            <a:extLst>
              <a:ext uri="{FF2B5EF4-FFF2-40B4-BE49-F238E27FC236}">
                <a16:creationId xmlns:a16="http://schemas.microsoft.com/office/drawing/2014/main" id="{BBEF5A6E-3AEC-480C-B705-6E08670EDB0E}"/>
              </a:ext>
            </a:extLst>
          </p:cNvPr>
          <p:cNvSpPr>
            <a:spLocks noGrp="1"/>
          </p:cNvSpPr>
          <p:nvPr>
            <p:ph sz="quarter" idx="19"/>
          </p:nvPr>
        </p:nvSpPr>
        <p:spPr>
          <a:xfrm>
            <a:off x="497379" y="5626776"/>
            <a:ext cx="11197242" cy="545745"/>
          </a:xfrm>
          <a:prstGeom prst="rect">
            <a:avLst/>
          </a:prstGeom>
        </p:spPr>
        <p:txBody>
          <a:bodyPr>
            <a:noAutofit/>
          </a:bodyPr>
          <a:lstStyle>
            <a:lvl1pPr marL="0" indent="0">
              <a:buNone/>
              <a:defRPr sz="1400">
                <a:latin typeface="Segoe UI" panose="020B0502040204020203" pitchFamily="34" charset="0"/>
                <a:cs typeface="Segoe UI" panose="020B0502040204020203" pitchFamily="34" charset="0"/>
              </a:defRPr>
            </a:lvl1pPr>
            <a:lvl2pPr>
              <a:defRPr sz="1400"/>
            </a:lvl2pPr>
            <a:lvl3pPr>
              <a:defRPr sz="1200"/>
            </a:lvl3pPr>
            <a:lvl4pPr>
              <a:defRPr sz="1100"/>
            </a:lvl4pPr>
            <a:lvl5pPr>
              <a:defRPr sz="1100"/>
            </a:lvl5pPr>
          </a:lstStyle>
          <a:p>
            <a:pPr lvl="0"/>
            <a:endParaRPr lang="en-US" dirty="0"/>
          </a:p>
        </p:txBody>
      </p:sp>
      <p:sp>
        <p:nvSpPr>
          <p:cNvPr id="5" name="Inhaltsplatzhalter 10">
            <a:extLst>
              <a:ext uri="{FF2B5EF4-FFF2-40B4-BE49-F238E27FC236}">
                <a16:creationId xmlns:a16="http://schemas.microsoft.com/office/drawing/2014/main" id="{CDCB094C-4D62-4D15-8047-FF978AA95A61}"/>
              </a:ext>
            </a:extLst>
          </p:cNvPr>
          <p:cNvSpPr>
            <a:spLocks noGrp="1"/>
          </p:cNvSpPr>
          <p:nvPr>
            <p:ph sz="quarter" idx="20" hasCustomPrompt="1"/>
          </p:nvPr>
        </p:nvSpPr>
        <p:spPr>
          <a:xfrm>
            <a:off x="497378" y="326959"/>
            <a:ext cx="11197242" cy="545745"/>
          </a:xfrm>
          <a:prstGeom prst="rect">
            <a:avLst/>
          </a:prstGeom>
        </p:spPr>
        <p:txBody>
          <a:bodyPr>
            <a:noAutofit/>
          </a:bodyPr>
          <a:lstStyle>
            <a:lvl1pPr marL="0" indent="0">
              <a:buNone/>
              <a:defRPr sz="3200">
                <a:solidFill>
                  <a:schemeClr val="accent1"/>
                </a:solidFill>
                <a:latin typeface="Segoe UI Semibold" panose="020B0702040204020203" pitchFamily="34" charset="0"/>
                <a:cs typeface="Segoe UI Semibold" panose="020B0702040204020203" pitchFamily="34" charset="0"/>
              </a:defRPr>
            </a:lvl1pPr>
            <a:lvl2pPr>
              <a:defRPr sz="1400"/>
            </a:lvl2pPr>
            <a:lvl3pPr>
              <a:defRPr sz="1200"/>
            </a:lvl3pPr>
            <a:lvl4pPr>
              <a:defRPr sz="1100"/>
            </a:lvl4pPr>
            <a:lvl5pPr>
              <a:defRPr sz="1100"/>
            </a:lvl5pPr>
          </a:lstStyle>
          <a:p>
            <a:pPr lvl="0"/>
            <a:r>
              <a:rPr lang="en-US" dirty="0"/>
              <a:t>Slide Title</a:t>
            </a:r>
          </a:p>
        </p:txBody>
      </p:sp>
    </p:spTree>
    <p:extLst>
      <p:ext uri="{BB962C8B-B14F-4D97-AF65-F5344CB8AC3E}">
        <p14:creationId xmlns:p14="http://schemas.microsoft.com/office/powerpoint/2010/main" val="2930639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CC972644-4F6A-4F7E-82CB-1042C5284410}"/>
              </a:ext>
            </a:extLst>
          </p:cNvPr>
          <p:cNvSpPr>
            <a:spLocks noGrp="1"/>
          </p:cNvSpPr>
          <p:nvPr>
            <p:ph sz="quarter" idx="16"/>
          </p:nvPr>
        </p:nvSpPr>
        <p:spPr>
          <a:xfrm>
            <a:off x="497379" y="1467642"/>
            <a:ext cx="3584170" cy="3922713"/>
          </a:xfrm>
          <a:prstGeom prst="rect">
            <a:avLst/>
          </a:prstGeom>
        </p:spPr>
        <p:txBody>
          <a:bodyPr/>
          <a:lstStyle>
            <a:lvl1pPr marL="228600" indent="-228600">
              <a:buFont typeface="Wingdings" panose="05000000000000000000" pitchFamily="2" charset="2"/>
              <a:buChar char="§"/>
              <a:defRPr>
                <a:latin typeface="Segoe UI" panose="020B0502040204020203" pitchFamily="34" charset="0"/>
                <a:cs typeface="Segoe UI" panose="020B0502040204020203" pitchFamily="34" charset="0"/>
              </a:defRPr>
            </a:lvl1pPr>
            <a:lvl2pPr marL="685800" indent="-228600">
              <a:buFont typeface="Symbol" panose="05050102010706020507" pitchFamily="18" charset="2"/>
              <a:buChar char="-"/>
              <a:defRPr>
                <a:latin typeface="Segoe UI" panose="020B0502040204020203" pitchFamily="34" charset="0"/>
                <a:cs typeface="Segoe UI" panose="020B0502040204020203" pitchFamily="34" charset="0"/>
              </a:defRPr>
            </a:lvl2pPr>
            <a:lvl3pPr marL="1143000" indent="-228600">
              <a:buFont typeface="Symbol" panose="05050102010706020507" pitchFamily="18" charset="2"/>
              <a:buChar char="-"/>
              <a:defRPr>
                <a:latin typeface="Segoe UI" panose="020B0502040204020203" pitchFamily="34" charset="0"/>
                <a:cs typeface="Segoe UI" panose="020B0502040204020203" pitchFamily="34" charset="0"/>
              </a:defRPr>
            </a:lvl3pPr>
            <a:lvl4pPr marL="1657350" indent="-285750">
              <a:buFont typeface="Symbol" panose="05050102010706020507" pitchFamily="18" charset="2"/>
              <a:buChar char="-"/>
              <a:defRPr>
                <a:latin typeface="Segoe UI" panose="020B0502040204020203" pitchFamily="34" charset="0"/>
                <a:cs typeface="Segoe UI" panose="020B0502040204020203" pitchFamily="34" charset="0"/>
              </a:defRPr>
            </a:lvl4pPr>
            <a:lvl5pPr marL="2057400" indent="-228600">
              <a:buFont typeface="Symbol" panose="05050102010706020507" pitchFamily="18" charset="2"/>
              <a:buChar char="-"/>
              <a:defRPr>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2" name="Inhaltsplatzhalter 10">
            <a:extLst>
              <a:ext uri="{FF2B5EF4-FFF2-40B4-BE49-F238E27FC236}">
                <a16:creationId xmlns:a16="http://schemas.microsoft.com/office/drawing/2014/main" id="{49ABCAF2-6C43-4DBE-A5E6-56DF778C5524}"/>
              </a:ext>
            </a:extLst>
          </p:cNvPr>
          <p:cNvSpPr>
            <a:spLocks noGrp="1"/>
          </p:cNvSpPr>
          <p:nvPr>
            <p:ph sz="quarter" idx="17"/>
          </p:nvPr>
        </p:nvSpPr>
        <p:spPr>
          <a:xfrm>
            <a:off x="4303915" y="1455618"/>
            <a:ext cx="3584170" cy="3922713"/>
          </a:xfrm>
          <a:prstGeom prst="rect">
            <a:avLst/>
          </a:prstGeom>
        </p:spPr>
        <p:txBody>
          <a:bodyPr/>
          <a:lstStyle>
            <a:lvl1pPr marL="228600" indent="-228600">
              <a:buFont typeface="Wingdings" panose="05000000000000000000" pitchFamily="2" charset="2"/>
              <a:buChar char="§"/>
              <a:defRPr>
                <a:latin typeface="Segoe UI" panose="020B0502040204020203" pitchFamily="34" charset="0"/>
                <a:cs typeface="Segoe UI" panose="020B0502040204020203" pitchFamily="34" charset="0"/>
              </a:defRPr>
            </a:lvl1pPr>
            <a:lvl2pPr marL="685800" indent="-228600">
              <a:buFont typeface="Symbol" panose="05050102010706020507" pitchFamily="18" charset="2"/>
              <a:buChar char="-"/>
              <a:defRPr>
                <a:latin typeface="Segoe UI" panose="020B0502040204020203" pitchFamily="34" charset="0"/>
                <a:cs typeface="Segoe UI" panose="020B0502040204020203" pitchFamily="34" charset="0"/>
              </a:defRPr>
            </a:lvl2pPr>
            <a:lvl3pPr marL="1143000" indent="-228600">
              <a:buFont typeface="Symbol" panose="05050102010706020507" pitchFamily="18" charset="2"/>
              <a:buChar char="-"/>
              <a:defRPr>
                <a:latin typeface="Segoe UI" panose="020B0502040204020203" pitchFamily="34" charset="0"/>
                <a:cs typeface="Segoe UI" panose="020B0502040204020203" pitchFamily="34" charset="0"/>
              </a:defRPr>
            </a:lvl3pPr>
            <a:lvl4pPr marL="1600200" indent="-228600">
              <a:buFont typeface="Symbol" panose="05050102010706020507" pitchFamily="18" charset="2"/>
              <a:buChar char="-"/>
              <a:defRPr>
                <a:latin typeface="Segoe UI" panose="020B0502040204020203" pitchFamily="34" charset="0"/>
                <a:cs typeface="Segoe UI" panose="020B0502040204020203" pitchFamily="34" charset="0"/>
              </a:defRPr>
            </a:lvl4pPr>
            <a:lvl5pPr marL="2057400" indent="-228600">
              <a:buFont typeface="Symbol" panose="05050102010706020507" pitchFamily="18" charset="2"/>
              <a:buChar char="-"/>
              <a:defRPr>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3" name="Inhaltsplatzhalter 10">
            <a:extLst>
              <a:ext uri="{FF2B5EF4-FFF2-40B4-BE49-F238E27FC236}">
                <a16:creationId xmlns:a16="http://schemas.microsoft.com/office/drawing/2014/main" id="{599ECC6B-F24A-4ECE-BDC4-2F6F54E7B7A3}"/>
              </a:ext>
            </a:extLst>
          </p:cNvPr>
          <p:cNvSpPr>
            <a:spLocks noGrp="1"/>
          </p:cNvSpPr>
          <p:nvPr>
            <p:ph sz="quarter" idx="18"/>
          </p:nvPr>
        </p:nvSpPr>
        <p:spPr>
          <a:xfrm>
            <a:off x="8110451" y="1451908"/>
            <a:ext cx="3584170" cy="3922713"/>
          </a:xfrm>
          <a:prstGeom prst="rect">
            <a:avLst/>
          </a:prstGeom>
        </p:spPr>
        <p:txBody>
          <a:bodyPr/>
          <a:lstStyle>
            <a:lvl1pPr marL="228600" indent="-228600">
              <a:buFont typeface="Wingdings" panose="05000000000000000000" pitchFamily="2" charset="2"/>
              <a:buChar char="§"/>
              <a:defRPr/>
            </a:lvl1pPr>
            <a:lvl2pPr marL="685800" indent="-228600">
              <a:buFont typeface="Symbol" panose="05050102010706020507" pitchFamily="18" charset="2"/>
              <a:buChar char="-"/>
              <a:defRPr/>
            </a:lvl2pPr>
            <a:lvl3pPr marL="1143000" indent="-228600">
              <a:buFont typeface="Symbol" panose="05050102010706020507" pitchFamily="18" charset="2"/>
              <a:buChar char="-"/>
              <a:defRPr/>
            </a:lvl3pPr>
            <a:lvl4pPr marL="1600200" indent="-228600">
              <a:buFont typeface="Symbol" panose="05050102010706020507" pitchFamily="18" charset="2"/>
              <a:buChar char="-"/>
              <a:defRPr/>
            </a:lvl4pPr>
            <a:lvl5pPr marL="2057400" indent="-228600">
              <a:buFont typeface="Symbol" panose="05050102010706020507" pitchFamily="18" charset="2"/>
              <a:buChar cha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4" name="Inhaltsplatzhalter 10">
            <a:extLst>
              <a:ext uri="{FF2B5EF4-FFF2-40B4-BE49-F238E27FC236}">
                <a16:creationId xmlns:a16="http://schemas.microsoft.com/office/drawing/2014/main" id="{2870AFF3-1F40-4323-B739-E5CF4E111F97}"/>
              </a:ext>
            </a:extLst>
          </p:cNvPr>
          <p:cNvSpPr>
            <a:spLocks noGrp="1"/>
          </p:cNvSpPr>
          <p:nvPr>
            <p:ph sz="quarter" idx="19"/>
          </p:nvPr>
        </p:nvSpPr>
        <p:spPr>
          <a:xfrm>
            <a:off x="497379" y="5626776"/>
            <a:ext cx="11197242" cy="545745"/>
          </a:xfrm>
          <a:prstGeom prst="rect">
            <a:avLst/>
          </a:prstGeom>
        </p:spPr>
        <p:txBody>
          <a:bodyPr>
            <a:noAutofit/>
          </a:bodyPr>
          <a:lstStyle>
            <a:lvl1pPr marL="0" indent="0">
              <a:buNone/>
              <a:defRPr sz="1400">
                <a:latin typeface="Segoe UI" panose="020B0502040204020203" pitchFamily="34" charset="0"/>
                <a:cs typeface="Segoe UI" panose="020B0502040204020203" pitchFamily="34" charset="0"/>
              </a:defRPr>
            </a:lvl1pPr>
            <a:lvl2pPr>
              <a:defRPr sz="1400"/>
            </a:lvl2pPr>
            <a:lvl3pPr>
              <a:defRPr sz="1200"/>
            </a:lvl3pPr>
            <a:lvl4pPr>
              <a:defRPr sz="1100"/>
            </a:lvl4pPr>
            <a:lvl5pPr>
              <a:defRPr sz="1100"/>
            </a:lvl5pPr>
          </a:lstStyle>
          <a:p>
            <a:pPr lvl="0"/>
            <a:endParaRPr lang="en-US" dirty="0"/>
          </a:p>
        </p:txBody>
      </p:sp>
      <p:sp>
        <p:nvSpPr>
          <p:cNvPr id="6" name="Inhaltsplatzhalter 10">
            <a:extLst>
              <a:ext uri="{FF2B5EF4-FFF2-40B4-BE49-F238E27FC236}">
                <a16:creationId xmlns:a16="http://schemas.microsoft.com/office/drawing/2014/main" id="{8476AC9A-9FF4-4AE3-987B-C09F5D52F043}"/>
              </a:ext>
            </a:extLst>
          </p:cNvPr>
          <p:cNvSpPr>
            <a:spLocks noGrp="1"/>
          </p:cNvSpPr>
          <p:nvPr>
            <p:ph sz="quarter" idx="20" hasCustomPrompt="1"/>
          </p:nvPr>
        </p:nvSpPr>
        <p:spPr>
          <a:xfrm>
            <a:off x="497378" y="326959"/>
            <a:ext cx="11197242" cy="545745"/>
          </a:xfrm>
          <a:prstGeom prst="rect">
            <a:avLst/>
          </a:prstGeom>
        </p:spPr>
        <p:txBody>
          <a:bodyPr>
            <a:noAutofit/>
          </a:bodyPr>
          <a:lstStyle>
            <a:lvl1pPr marL="0" indent="0">
              <a:buNone/>
              <a:defRPr sz="3200">
                <a:solidFill>
                  <a:schemeClr val="accent1"/>
                </a:solidFill>
                <a:latin typeface="Segoe UI Semibold" panose="020B0702040204020203" pitchFamily="34" charset="0"/>
                <a:cs typeface="Segoe UI Semibold" panose="020B0702040204020203" pitchFamily="34" charset="0"/>
              </a:defRPr>
            </a:lvl1pPr>
            <a:lvl2pPr>
              <a:defRPr sz="1400"/>
            </a:lvl2pPr>
            <a:lvl3pPr>
              <a:defRPr sz="1200"/>
            </a:lvl3pPr>
            <a:lvl4pPr>
              <a:defRPr sz="1100"/>
            </a:lvl4pPr>
            <a:lvl5pPr>
              <a:defRPr sz="1100"/>
            </a:lvl5pPr>
          </a:lstStyle>
          <a:p>
            <a:pPr lvl="0"/>
            <a:r>
              <a:rPr lang="en-US" dirty="0"/>
              <a:t>Slide Title</a:t>
            </a:r>
          </a:p>
        </p:txBody>
      </p:sp>
    </p:spTree>
    <p:extLst>
      <p:ext uri="{BB962C8B-B14F-4D97-AF65-F5344CB8AC3E}">
        <p14:creationId xmlns:p14="http://schemas.microsoft.com/office/powerpoint/2010/main" val="590473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Textplatzhalter 9">
            <a:extLst>
              <a:ext uri="{FF2B5EF4-FFF2-40B4-BE49-F238E27FC236}">
                <a16:creationId xmlns:a16="http://schemas.microsoft.com/office/drawing/2014/main" id="{B2D26CD8-37AA-4565-B19D-7C5B76AB6768}"/>
              </a:ext>
            </a:extLst>
          </p:cNvPr>
          <p:cNvSpPr>
            <a:spLocks noGrp="1"/>
          </p:cNvSpPr>
          <p:nvPr>
            <p:ph type="body" sz="quarter" idx="13"/>
          </p:nvPr>
        </p:nvSpPr>
        <p:spPr>
          <a:xfrm>
            <a:off x="451370" y="1343418"/>
            <a:ext cx="5035030" cy="3922713"/>
          </a:xfrm>
          <a:prstGeom prst="rect">
            <a:avLst/>
          </a:prstGeom>
        </p:spPr>
        <p:txBody>
          <a:bodyPr/>
          <a:lstStyle>
            <a:lvl1pPr marL="228600" indent="-228600">
              <a:buFont typeface="Wingdings" panose="05000000000000000000" pitchFamily="2" charset="2"/>
              <a:buChar char="§"/>
              <a:defRPr>
                <a:latin typeface="Segoe UI" panose="020B0502040204020203" pitchFamily="34" charset="0"/>
                <a:cs typeface="Segoe UI" panose="020B0502040204020203" pitchFamily="34" charset="0"/>
              </a:defRPr>
            </a:lvl1pPr>
            <a:lvl2pPr marL="685800" indent="-228600">
              <a:buFont typeface="Symbol" panose="05050102010706020507" pitchFamily="18" charset="2"/>
              <a:buChar char="-"/>
              <a:defRPr>
                <a:latin typeface="Segoe UI" panose="020B0502040204020203" pitchFamily="34" charset="0"/>
                <a:cs typeface="Segoe UI" panose="020B0502040204020203" pitchFamily="34" charset="0"/>
              </a:defRPr>
            </a:lvl2pPr>
            <a:lvl3pPr marL="1143000" indent="-228600">
              <a:buFont typeface="Symbol" panose="05050102010706020507" pitchFamily="18" charset="2"/>
              <a:buChar char="-"/>
              <a:defRPr>
                <a:latin typeface="Segoe UI" panose="020B0502040204020203" pitchFamily="34" charset="0"/>
                <a:cs typeface="Segoe UI" panose="020B0502040204020203" pitchFamily="34" charset="0"/>
              </a:defRPr>
            </a:lvl3pPr>
            <a:lvl4pPr marL="1600200" indent="-228600">
              <a:buFont typeface="Symbol" panose="05050102010706020507" pitchFamily="18" charset="2"/>
              <a:buChar char="-"/>
              <a:defRPr>
                <a:latin typeface="Segoe UI" panose="020B0502040204020203" pitchFamily="34" charset="0"/>
                <a:cs typeface="Segoe UI" panose="020B0502040204020203" pitchFamily="34" charset="0"/>
              </a:defRPr>
            </a:lvl4pPr>
            <a:lvl5pPr marL="2057400" indent="-228600">
              <a:buFont typeface="Symbol" panose="05050102010706020507" pitchFamily="18" charset="2"/>
              <a:buChar char="-"/>
              <a:defRPr>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Inhaltsplatzhalter 9">
            <a:extLst>
              <a:ext uri="{FF2B5EF4-FFF2-40B4-BE49-F238E27FC236}">
                <a16:creationId xmlns:a16="http://schemas.microsoft.com/office/drawing/2014/main" id="{B6D7C8E3-A5AA-4697-9206-C22025BE954D}"/>
              </a:ext>
            </a:extLst>
          </p:cNvPr>
          <p:cNvSpPr>
            <a:spLocks noGrp="1"/>
          </p:cNvSpPr>
          <p:nvPr>
            <p:ph sz="quarter" idx="14"/>
          </p:nvPr>
        </p:nvSpPr>
        <p:spPr>
          <a:xfrm>
            <a:off x="6706667" y="1343024"/>
            <a:ext cx="5033963" cy="3922713"/>
          </a:xfrm>
          <a:prstGeom prst="rect">
            <a:avLst/>
          </a:prstGeom>
        </p:spPr>
        <p:txBody>
          <a:bodyPr/>
          <a:lstStyle>
            <a:lvl1pPr marL="0" indent="0">
              <a:buNone/>
              <a:defRPr/>
            </a:lvl1pPr>
          </a:lstStyle>
          <a:p>
            <a:pPr lvl="0"/>
            <a:endParaRPr lang="en-US" dirty="0"/>
          </a:p>
        </p:txBody>
      </p:sp>
      <p:sp>
        <p:nvSpPr>
          <p:cNvPr id="4" name="Inhaltsplatzhalter 10">
            <a:extLst>
              <a:ext uri="{FF2B5EF4-FFF2-40B4-BE49-F238E27FC236}">
                <a16:creationId xmlns:a16="http://schemas.microsoft.com/office/drawing/2014/main" id="{DD8B1E08-95D1-4CB3-80CB-A0A46DFF68BD}"/>
              </a:ext>
            </a:extLst>
          </p:cNvPr>
          <p:cNvSpPr>
            <a:spLocks noGrp="1"/>
          </p:cNvSpPr>
          <p:nvPr>
            <p:ph sz="quarter" idx="20" hasCustomPrompt="1"/>
          </p:nvPr>
        </p:nvSpPr>
        <p:spPr>
          <a:xfrm>
            <a:off x="497378" y="326959"/>
            <a:ext cx="11197242" cy="545745"/>
          </a:xfrm>
          <a:prstGeom prst="rect">
            <a:avLst/>
          </a:prstGeom>
        </p:spPr>
        <p:txBody>
          <a:bodyPr>
            <a:noAutofit/>
          </a:bodyPr>
          <a:lstStyle>
            <a:lvl1pPr marL="0" indent="0">
              <a:buNone/>
              <a:defRPr sz="3200">
                <a:solidFill>
                  <a:schemeClr val="accent1"/>
                </a:solidFill>
                <a:latin typeface="Segoe UI Semibold" panose="020B0702040204020203" pitchFamily="34" charset="0"/>
                <a:cs typeface="Segoe UI Semibold" panose="020B0702040204020203" pitchFamily="34" charset="0"/>
              </a:defRPr>
            </a:lvl1pPr>
            <a:lvl2pPr>
              <a:defRPr sz="1400"/>
            </a:lvl2pPr>
            <a:lvl3pPr>
              <a:defRPr sz="1200"/>
            </a:lvl3pPr>
            <a:lvl4pPr>
              <a:defRPr sz="1100"/>
            </a:lvl4pPr>
            <a:lvl5pPr>
              <a:defRPr sz="1100"/>
            </a:lvl5pPr>
          </a:lstStyle>
          <a:p>
            <a:pPr lvl="0"/>
            <a:r>
              <a:rPr lang="en-US" dirty="0"/>
              <a:t>Slide Title</a:t>
            </a:r>
          </a:p>
        </p:txBody>
      </p:sp>
    </p:spTree>
    <p:extLst>
      <p:ext uri="{BB962C8B-B14F-4D97-AF65-F5344CB8AC3E}">
        <p14:creationId xmlns:p14="http://schemas.microsoft.com/office/powerpoint/2010/main" val="3269827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947B775-9A86-C0A3-6EA9-04C9BAFF6D1E}"/>
              </a:ext>
            </a:extLst>
          </p:cNvPr>
          <p:cNvSpPr/>
          <p:nvPr userDrawn="1"/>
        </p:nvSpPr>
        <p:spPr>
          <a:xfrm>
            <a:off x="3944708" y="8546"/>
            <a:ext cx="828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E6CD4266-C2A5-4188-A61C-92DFF488D0E5}"/>
              </a:ext>
            </a:extLst>
          </p:cNvPr>
          <p:cNvSpPr/>
          <p:nvPr/>
        </p:nvSpPr>
        <p:spPr>
          <a:xfrm rot="5400000" flipV="1">
            <a:off x="-1456646" y="1487963"/>
            <a:ext cx="6858000" cy="3944708"/>
          </a:xfrm>
          <a:prstGeom prst="rect">
            <a:avLst/>
          </a:prstGeom>
          <a:solidFill>
            <a:schemeClr val="tx2"/>
          </a:solidFill>
          <a:ln>
            <a:noFill/>
          </a:ln>
          <a:effectLst>
            <a:outerShdw dist="80184" dir="16800000" algn="ctr" rotWithShape="0">
              <a:srgbClr val="0094C3">
                <a:alpha val="4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haltsplatzhalter 17">
            <a:extLst>
              <a:ext uri="{FF2B5EF4-FFF2-40B4-BE49-F238E27FC236}">
                <a16:creationId xmlns:a16="http://schemas.microsoft.com/office/drawing/2014/main" id="{ABE80D40-15D4-44F2-A781-5CB00BB650B8}"/>
              </a:ext>
            </a:extLst>
          </p:cNvPr>
          <p:cNvSpPr>
            <a:spLocks noGrp="1"/>
          </p:cNvSpPr>
          <p:nvPr>
            <p:ph sz="quarter" idx="10"/>
          </p:nvPr>
        </p:nvSpPr>
        <p:spPr>
          <a:xfrm>
            <a:off x="315624" y="984251"/>
            <a:ext cx="3325351" cy="2413434"/>
          </a:xfrm>
          <a:prstGeom prst="rect">
            <a:avLst/>
          </a:prstGeom>
        </p:spPr>
        <p:txBody>
          <a:bodyPr/>
          <a:lstStyle>
            <a:lvl1pPr marL="228600" indent="-228600">
              <a:buFont typeface="Wingdings" panose="05000000000000000000" pitchFamily="2" charset="2"/>
              <a:buChar char="§"/>
              <a:defRPr>
                <a:solidFill>
                  <a:schemeClr val="bg1"/>
                </a:solidFill>
                <a:latin typeface="Segoe UI" panose="020B0502040204020203" pitchFamily="34" charset="0"/>
                <a:cs typeface="Segoe UI" panose="020B0502040204020203" pitchFamily="34" charset="0"/>
              </a:defRPr>
            </a:lvl1pPr>
            <a:lvl2pPr marL="685800" indent="-228600">
              <a:buFont typeface="Symbol" panose="05050102010706020507" pitchFamily="18" charset="2"/>
              <a:buChar char="-"/>
              <a:defRPr>
                <a:solidFill>
                  <a:schemeClr val="bg1"/>
                </a:solidFill>
                <a:latin typeface="Segoe UI" panose="020B0502040204020203" pitchFamily="34" charset="0"/>
                <a:cs typeface="Segoe UI" panose="020B0502040204020203" pitchFamily="34" charset="0"/>
              </a:defRPr>
            </a:lvl2pPr>
            <a:lvl3pPr marL="1143000" indent="-228600">
              <a:buFont typeface="Symbol" panose="05050102010706020507" pitchFamily="18" charset="2"/>
              <a:buChar char="-"/>
              <a:defRPr>
                <a:solidFill>
                  <a:schemeClr val="bg1"/>
                </a:solidFill>
                <a:latin typeface="Segoe UI" panose="020B0502040204020203" pitchFamily="34" charset="0"/>
                <a:cs typeface="Segoe UI" panose="020B0502040204020203" pitchFamily="34" charset="0"/>
              </a:defRPr>
            </a:lvl3pPr>
            <a:lvl4pPr marL="1600200" indent="-228600">
              <a:buFont typeface="Symbol" panose="05050102010706020507" pitchFamily="18" charset="2"/>
              <a:buChar char="-"/>
              <a:defRPr>
                <a:solidFill>
                  <a:schemeClr val="bg1"/>
                </a:solidFill>
                <a:latin typeface="Segoe UI" panose="020B0502040204020203" pitchFamily="34" charset="0"/>
                <a:cs typeface="Segoe UI" panose="020B0502040204020203" pitchFamily="34" charset="0"/>
              </a:defRPr>
            </a:lvl4pPr>
            <a:lvl5pPr marL="2057400" indent="-228600">
              <a:buFont typeface="Symbol" panose="05050102010706020507" pitchFamily="18" charset="2"/>
              <a:buChar char="-"/>
              <a:defRPr>
                <a:solidFill>
                  <a:schemeClr val="bg1"/>
                </a:solidFill>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9" name="Inhaltsplatzhalter 17">
            <a:extLst>
              <a:ext uri="{FF2B5EF4-FFF2-40B4-BE49-F238E27FC236}">
                <a16:creationId xmlns:a16="http://schemas.microsoft.com/office/drawing/2014/main" id="{A98F518A-0976-4407-BE45-2AA6D6B0E5C3}"/>
              </a:ext>
            </a:extLst>
          </p:cNvPr>
          <p:cNvSpPr>
            <a:spLocks noGrp="1"/>
          </p:cNvSpPr>
          <p:nvPr>
            <p:ph sz="quarter" idx="11"/>
          </p:nvPr>
        </p:nvSpPr>
        <p:spPr>
          <a:xfrm>
            <a:off x="4624388" y="984250"/>
            <a:ext cx="7115175" cy="5710238"/>
          </a:xfrm>
          <a:prstGeom prst="rect">
            <a:avLst/>
          </a:prstGeom>
        </p:spPr>
        <p:txBody>
          <a:bodyPr/>
          <a:lstStyle>
            <a:lvl1pPr marL="228600" indent="-228600">
              <a:buFont typeface="Wingdings" panose="05000000000000000000" pitchFamily="2" charset="2"/>
              <a:buChar char="§"/>
              <a:defRPr>
                <a:latin typeface="Segoe UI" panose="020B0502040204020203" pitchFamily="34" charset="0"/>
                <a:cs typeface="Segoe UI" panose="020B0502040204020203" pitchFamily="34" charset="0"/>
              </a:defRPr>
            </a:lvl1pPr>
            <a:lvl2pPr marL="685800" indent="-228600">
              <a:buFont typeface="Symbol" panose="05050102010706020507" pitchFamily="18" charset="2"/>
              <a:buChar char="-"/>
              <a:defRPr>
                <a:latin typeface="Segoe UI" panose="020B0502040204020203" pitchFamily="34" charset="0"/>
                <a:cs typeface="Segoe UI" panose="020B0502040204020203" pitchFamily="34" charset="0"/>
              </a:defRPr>
            </a:lvl2pPr>
            <a:lvl3pPr marL="1143000" indent="-228600">
              <a:buFont typeface="Symbol" panose="05050102010706020507" pitchFamily="18" charset="2"/>
              <a:buChar char="-"/>
              <a:defRPr>
                <a:latin typeface="Segoe UI" panose="020B0502040204020203" pitchFamily="34" charset="0"/>
                <a:cs typeface="Segoe UI" panose="020B0502040204020203" pitchFamily="34" charset="0"/>
              </a:defRPr>
            </a:lvl3pPr>
            <a:lvl4pPr marL="1600200" indent="-228600">
              <a:buFont typeface="Symbol" panose="05050102010706020507" pitchFamily="18" charset="2"/>
              <a:buChar char="-"/>
              <a:defRPr>
                <a:latin typeface="Segoe UI" panose="020B0502040204020203" pitchFamily="34" charset="0"/>
                <a:cs typeface="Segoe UI" panose="020B0502040204020203" pitchFamily="34" charset="0"/>
              </a:defRPr>
            </a:lvl4pPr>
            <a:lvl5pPr marL="2114550" indent="-285750">
              <a:buFont typeface="Symbol" panose="05050102010706020507" pitchFamily="18" charset="2"/>
              <a:buChar char="-"/>
              <a:defRPr>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0" name="Inhaltsplatzhalter 17">
            <a:extLst>
              <a:ext uri="{FF2B5EF4-FFF2-40B4-BE49-F238E27FC236}">
                <a16:creationId xmlns:a16="http://schemas.microsoft.com/office/drawing/2014/main" id="{159B9E43-BC92-40F6-B66D-7A5501F66993}"/>
              </a:ext>
            </a:extLst>
          </p:cNvPr>
          <p:cNvSpPr>
            <a:spLocks noGrp="1"/>
          </p:cNvSpPr>
          <p:nvPr>
            <p:ph sz="quarter" idx="12"/>
          </p:nvPr>
        </p:nvSpPr>
        <p:spPr>
          <a:xfrm>
            <a:off x="323938" y="3460317"/>
            <a:ext cx="3325351" cy="3234172"/>
          </a:xfrm>
          <a:prstGeom prst="rect">
            <a:avLst/>
          </a:prstGeom>
        </p:spPr>
        <p:txBody>
          <a:bodyPr/>
          <a:lstStyle>
            <a:lvl1pPr marL="228600" indent="-228600">
              <a:buFont typeface="Wingdings" panose="05000000000000000000" pitchFamily="2" charset="2"/>
              <a:buChar char="§"/>
              <a:defRPr>
                <a:solidFill>
                  <a:schemeClr val="bg1"/>
                </a:solidFill>
                <a:latin typeface="Segoe UI" panose="020B0502040204020203" pitchFamily="34" charset="0"/>
                <a:cs typeface="Segoe UI" panose="020B0502040204020203" pitchFamily="34" charset="0"/>
              </a:defRPr>
            </a:lvl1pPr>
            <a:lvl2pPr marL="685800" indent="-228600">
              <a:buFont typeface="Symbol" panose="05050102010706020507" pitchFamily="18" charset="2"/>
              <a:buChar char="-"/>
              <a:defRPr>
                <a:solidFill>
                  <a:schemeClr val="bg1"/>
                </a:solidFill>
                <a:latin typeface="Segoe UI" panose="020B0502040204020203" pitchFamily="34" charset="0"/>
                <a:cs typeface="Segoe UI" panose="020B0502040204020203" pitchFamily="34" charset="0"/>
              </a:defRPr>
            </a:lvl2pPr>
            <a:lvl3pPr marL="1143000" indent="-228600">
              <a:buFont typeface="Symbol" panose="05050102010706020507" pitchFamily="18" charset="2"/>
              <a:buChar char="-"/>
              <a:defRPr>
                <a:solidFill>
                  <a:schemeClr val="bg1"/>
                </a:solidFill>
                <a:latin typeface="Segoe UI" panose="020B0502040204020203" pitchFamily="34" charset="0"/>
                <a:cs typeface="Segoe UI" panose="020B0502040204020203" pitchFamily="34" charset="0"/>
              </a:defRPr>
            </a:lvl3pPr>
            <a:lvl4pPr marL="1657350" indent="-285750">
              <a:buFont typeface="Symbol" panose="05050102010706020507" pitchFamily="18" charset="2"/>
              <a:buChar char="-"/>
              <a:defRPr>
                <a:solidFill>
                  <a:schemeClr val="bg1"/>
                </a:solidFill>
                <a:latin typeface="Segoe UI" panose="020B0502040204020203" pitchFamily="34" charset="0"/>
                <a:cs typeface="Segoe UI" panose="020B0502040204020203" pitchFamily="34" charset="0"/>
              </a:defRPr>
            </a:lvl4pPr>
            <a:lvl5pPr marL="2057400" indent="-228600">
              <a:buFont typeface="Symbol" panose="05050102010706020507" pitchFamily="18" charset="2"/>
              <a:buChar char="-"/>
              <a:defRPr>
                <a:solidFill>
                  <a:schemeClr val="bg1"/>
                </a:solidFill>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991300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4" name="Inhaltsplatzhalter 10">
            <a:extLst>
              <a:ext uri="{FF2B5EF4-FFF2-40B4-BE49-F238E27FC236}">
                <a16:creationId xmlns:a16="http://schemas.microsoft.com/office/drawing/2014/main" id="{3657BF9B-7E43-4582-967E-43444C516322}"/>
              </a:ext>
            </a:extLst>
          </p:cNvPr>
          <p:cNvSpPr>
            <a:spLocks noGrp="1"/>
          </p:cNvSpPr>
          <p:nvPr>
            <p:ph sz="quarter" idx="16"/>
          </p:nvPr>
        </p:nvSpPr>
        <p:spPr>
          <a:xfrm>
            <a:off x="497379" y="1467642"/>
            <a:ext cx="11290068" cy="4525834"/>
          </a:xfrm>
          <a:prstGeom prst="rect">
            <a:avLst/>
          </a:prstGeom>
        </p:spPr>
        <p:txBody>
          <a:bodyPr/>
          <a:lstStyle>
            <a:lvl1pPr marL="228600" indent="-228600">
              <a:buFont typeface="Wingdings" panose="05000000000000000000" pitchFamily="2" charset="2"/>
              <a:buChar char="§"/>
              <a:defRPr>
                <a:latin typeface="Segoe UI" panose="020B0502040204020203" pitchFamily="34" charset="0"/>
                <a:cs typeface="Segoe UI" panose="020B0502040204020203" pitchFamily="34" charset="0"/>
              </a:defRPr>
            </a:lvl1pPr>
            <a:lvl2pPr marL="685800" indent="-228600">
              <a:buFont typeface="Symbol" panose="05050102010706020507" pitchFamily="18" charset="2"/>
              <a:buChar char="-"/>
              <a:defRPr>
                <a:latin typeface="Segoe UI" panose="020B0502040204020203" pitchFamily="34" charset="0"/>
                <a:cs typeface="Segoe UI" panose="020B0502040204020203" pitchFamily="34" charset="0"/>
              </a:defRPr>
            </a:lvl2pPr>
            <a:lvl3pPr marL="1143000" indent="-228600">
              <a:buFont typeface="Symbol" panose="05050102010706020507" pitchFamily="18" charset="2"/>
              <a:buChar char="-"/>
              <a:defRPr>
                <a:latin typeface="Segoe UI" panose="020B0502040204020203" pitchFamily="34" charset="0"/>
                <a:cs typeface="Segoe UI" panose="020B0502040204020203" pitchFamily="34" charset="0"/>
              </a:defRPr>
            </a:lvl3pPr>
            <a:lvl4pPr marL="1600200" indent="-228600">
              <a:buFont typeface="Symbol" panose="05050102010706020507" pitchFamily="18" charset="2"/>
              <a:buChar char="-"/>
              <a:defRPr>
                <a:latin typeface="Segoe UI" panose="020B0502040204020203" pitchFamily="34" charset="0"/>
                <a:cs typeface="Segoe UI" panose="020B0502040204020203" pitchFamily="34" charset="0"/>
              </a:defRPr>
            </a:lvl4pPr>
            <a:lvl5pPr marL="2057400" indent="-228600">
              <a:buFont typeface="Symbol" panose="05050102010706020507" pitchFamily="18" charset="2"/>
              <a:buChar char="-"/>
              <a:defRPr>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3" name="Inhaltsplatzhalter 10">
            <a:extLst>
              <a:ext uri="{FF2B5EF4-FFF2-40B4-BE49-F238E27FC236}">
                <a16:creationId xmlns:a16="http://schemas.microsoft.com/office/drawing/2014/main" id="{B6D51FC3-6F47-4A27-BEA5-F283BE79062A}"/>
              </a:ext>
            </a:extLst>
          </p:cNvPr>
          <p:cNvSpPr>
            <a:spLocks noGrp="1"/>
          </p:cNvSpPr>
          <p:nvPr>
            <p:ph sz="quarter" idx="20" hasCustomPrompt="1"/>
          </p:nvPr>
        </p:nvSpPr>
        <p:spPr>
          <a:xfrm>
            <a:off x="497378" y="326959"/>
            <a:ext cx="11197242" cy="545745"/>
          </a:xfrm>
          <a:prstGeom prst="rect">
            <a:avLst/>
          </a:prstGeom>
        </p:spPr>
        <p:txBody>
          <a:bodyPr>
            <a:noAutofit/>
          </a:bodyPr>
          <a:lstStyle>
            <a:lvl1pPr marL="0" indent="0">
              <a:buNone/>
              <a:defRPr sz="3200">
                <a:solidFill>
                  <a:schemeClr val="accent1"/>
                </a:solidFill>
                <a:latin typeface="Segoe UI Semibold" panose="020B0702040204020203" pitchFamily="34" charset="0"/>
                <a:cs typeface="Segoe UI Semibold" panose="020B0702040204020203" pitchFamily="34" charset="0"/>
              </a:defRPr>
            </a:lvl1pPr>
            <a:lvl2pPr>
              <a:defRPr sz="1400"/>
            </a:lvl2pPr>
            <a:lvl3pPr>
              <a:defRPr sz="1200"/>
            </a:lvl3pPr>
            <a:lvl4pPr>
              <a:defRPr sz="1100"/>
            </a:lvl4pPr>
            <a:lvl5pPr>
              <a:defRPr sz="1100"/>
            </a:lvl5pPr>
          </a:lstStyle>
          <a:p>
            <a:pPr lvl="0"/>
            <a:r>
              <a:rPr lang="en-US" dirty="0"/>
              <a:t>Slide Title</a:t>
            </a:r>
          </a:p>
        </p:txBody>
      </p:sp>
    </p:spTree>
    <p:extLst>
      <p:ext uri="{BB962C8B-B14F-4D97-AF65-F5344CB8AC3E}">
        <p14:creationId xmlns:p14="http://schemas.microsoft.com/office/powerpoint/2010/main" val="691187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EFCF8F-2204-4B3E-8ED8-072E4FB87269}"/>
              </a:ext>
            </a:extLst>
          </p:cNvPr>
          <p:cNvSpPr>
            <a:spLocks noGrp="1"/>
          </p:cNvSpPr>
          <p:nvPr>
            <p:ph type="title" hasCustomPrompt="1"/>
          </p:nvPr>
        </p:nvSpPr>
        <p:spPr/>
        <p:txBody>
          <a:bodyPr/>
          <a:lstStyle/>
          <a:p>
            <a:r>
              <a:rPr lang="de-DE" dirty="0"/>
              <a:t>Slide Title</a:t>
            </a:r>
            <a:endParaRPr lang="en-US" dirty="0"/>
          </a:p>
        </p:txBody>
      </p:sp>
      <p:sp>
        <p:nvSpPr>
          <p:cNvPr id="11" name="Inhaltsplatzhalter 10">
            <a:extLst>
              <a:ext uri="{FF2B5EF4-FFF2-40B4-BE49-F238E27FC236}">
                <a16:creationId xmlns:a16="http://schemas.microsoft.com/office/drawing/2014/main" id="{442F0A44-F6D8-482C-AAEB-AA4CA3054602}"/>
              </a:ext>
            </a:extLst>
          </p:cNvPr>
          <p:cNvSpPr>
            <a:spLocks noGrp="1"/>
          </p:cNvSpPr>
          <p:nvPr>
            <p:ph sz="quarter" idx="15"/>
          </p:nvPr>
        </p:nvSpPr>
        <p:spPr>
          <a:xfrm>
            <a:off x="6318249" y="1534219"/>
            <a:ext cx="5376371" cy="39227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Inhaltsplatzhalter 10">
            <a:extLst>
              <a:ext uri="{FF2B5EF4-FFF2-40B4-BE49-F238E27FC236}">
                <a16:creationId xmlns:a16="http://schemas.microsoft.com/office/drawing/2014/main" id="{B6CFD2FE-F7ED-4149-B749-C02CF7F7225D}"/>
              </a:ext>
            </a:extLst>
          </p:cNvPr>
          <p:cNvSpPr>
            <a:spLocks noGrp="1"/>
          </p:cNvSpPr>
          <p:nvPr>
            <p:ph sz="quarter" idx="16"/>
          </p:nvPr>
        </p:nvSpPr>
        <p:spPr>
          <a:xfrm>
            <a:off x="497379" y="1534219"/>
            <a:ext cx="5376372" cy="39227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Inhaltsplatzhalter 10">
            <a:extLst>
              <a:ext uri="{FF2B5EF4-FFF2-40B4-BE49-F238E27FC236}">
                <a16:creationId xmlns:a16="http://schemas.microsoft.com/office/drawing/2014/main" id="{45B76181-8F0F-4939-8B7F-1CA6DBB74993}"/>
              </a:ext>
            </a:extLst>
          </p:cNvPr>
          <p:cNvSpPr>
            <a:spLocks noGrp="1"/>
          </p:cNvSpPr>
          <p:nvPr>
            <p:ph sz="quarter" idx="19"/>
          </p:nvPr>
        </p:nvSpPr>
        <p:spPr>
          <a:xfrm>
            <a:off x="497379" y="5626776"/>
            <a:ext cx="11197242" cy="545745"/>
          </a:xfrm>
        </p:spPr>
        <p:txBody>
          <a:bodyPr>
            <a:noAutofit/>
          </a:bodyPr>
          <a:lstStyle>
            <a:lvl1pPr marL="0" indent="0">
              <a:buNone/>
              <a:defRPr sz="1400"/>
            </a:lvl1pPr>
            <a:lvl2pPr>
              <a:defRPr sz="1400"/>
            </a:lvl2pPr>
            <a:lvl3pPr>
              <a:defRPr sz="1200"/>
            </a:lvl3pPr>
            <a:lvl4pPr>
              <a:defRPr sz="1100"/>
            </a:lvl4pPr>
            <a:lvl5pPr>
              <a:defRPr sz="1100"/>
            </a:lvl5pPr>
          </a:lstStyle>
          <a:p>
            <a:pPr lvl="0"/>
            <a:r>
              <a:rPr lang="de-DE"/>
              <a:t>Mastertextformat bearbeiten</a:t>
            </a:r>
          </a:p>
        </p:txBody>
      </p:sp>
    </p:spTree>
    <p:extLst>
      <p:ext uri="{BB962C8B-B14F-4D97-AF65-F5344CB8AC3E}">
        <p14:creationId xmlns:p14="http://schemas.microsoft.com/office/powerpoint/2010/main" val="939920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EFCF8F-2204-4B3E-8ED8-072E4FB87269}"/>
              </a:ext>
            </a:extLst>
          </p:cNvPr>
          <p:cNvSpPr>
            <a:spLocks noGrp="1"/>
          </p:cNvSpPr>
          <p:nvPr>
            <p:ph type="title" hasCustomPrompt="1"/>
          </p:nvPr>
        </p:nvSpPr>
        <p:spPr/>
        <p:txBody>
          <a:bodyPr/>
          <a:lstStyle/>
          <a:p>
            <a:r>
              <a:rPr lang="de-DE" dirty="0"/>
              <a:t>Slide Title</a:t>
            </a:r>
            <a:endParaRPr lang="en-US" dirty="0"/>
          </a:p>
        </p:txBody>
      </p:sp>
      <p:sp>
        <p:nvSpPr>
          <p:cNvPr id="11" name="Inhaltsplatzhalter 10">
            <a:extLst>
              <a:ext uri="{FF2B5EF4-FFF2-40B4-BE49-F238E27FC236}">
                <a16:creationId xmlns:a16="http://schemas.microsoft.com/office/drawing/2014/main" id="{442F0A44-F6D8-482C-AAEB-AA4CA3054602}"/>
              </a:ext>
            </a:extLst>
          </p:cNvPr>
          <p:cNvSpPr>
            <a:spLocks noGrp="1"/>
          </p:cNvSpPr>
          <p:nvPr>
            <p:ph sz="quarter" idx="15"/>
          </p:nvPr>
        </p:nvSpPr>
        <p:spPr>
          <a:xfrm>
            <a:off x="6318249" y="1534219"/>
            <a:ext cx="5376371" cy="39227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Inhaltsplatzhalter 10">
            <a:extLst>
              <a:ext uri="{FF2B5EF4-FFF2-40B4-BE49-F238E27FC236}">
                <a16:creationId xmlns:a16="http://schemas.microsoft.com/office/drawing/2014/main" id="{B6CFD2FE-F7ED-4149-B749-C02CF7F7225D}"/>
              </a:ext>
            </a:extLst>
          </p:cNvPr>
          <p:cNvSpPr>
            <a:spLocks noGrp="1"/>
          </p:cNvSpPr>
          <p:nvPr>
            <p:ph sz="quarter" idx="16"/>
          </p:nvPr>
        </p:nvSpPr>
        <p:spPr>
          <a:xfrm>
            <a:off x="497379" y="1534219"/>
            <a:ext cx="5376372" cy="39227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Inhaltsplatzhalter 10">
            <a:extLst>
              <a:ext uri="{FF2B5EF4-FFF2-40B4-BE49-F238E27FC236}">
                <a16:creationId xmlns:a16="http://schemas.microsoft.com/office/drawing/2014/main" id="{45B76181-8F0F-4939-8B7F-1CA6DBB74993}"/>
              </a:ext>
            </a:extLst>
          </p:cNvPr>
          <p:cNvSpPr>
            <a:spLocks noGrp="1"/>
          </p:cNvSpPr>
          <p:nvPr>
            <p:ph sz="quarter" idx="19"/>
          </p:nvPr>
        </p:nvSpPr>
        <p:spPr>
          <a:xfrm>
            <a:off x="497379" y="5626776"/>
            <a:ext cx="11197242" cy="545745"/>
          </a:xfrm>
        </p:spPr>
        <p:txBody>
          <a:bodyPr>
            <a:noAutofit/>
          </a:bodyPr>
          <a:lstStyle>
            <a:lvl1pPr marL="0" indent="0">
              <a:buNone/>
              <a:defRPr sz="1400"/>
            </a:lvl1pPr>
            <a:lvl2pPr>
              <a:defRPr sz="1400"/>
            </a:lvl2pPr>
            <a:lvl3pPr>
              <a:defRPr sz="1200"/>
            </a:lvl3pPr>
            <a:lvl4pPr>
              <a:defRPr sz="1100"/>
            </a:lvl4pPr>
            <a:lvl5pPr>
              <a:defRPr sz="1100"/>
            </a:lvl5pPr>
          </a:lstStyle>
          <a:p>
            <a:pPr lvl="0"/>
            <a:r>
              <a:rPr lang="de-DE"/>
              <a:t>Mastertextformat bearbeiten</a:t>
            </a:r>
          </a:p>
        </p:txBody>
      </p:sp>
    </p:spTree>
    <p:extLst>
      <p:ext uri="{BB962C8B-B14F-4D97-AF65-F5344CB8AC3E}">
        <p14:creationId xmlns:p14="http://schemas.microsoft.com/office/powerpoint/2010/main" val="2494371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EFCF8F-2204-4B3E-8ED8-072E4FB87269}"/>
              </a:ext>
            </a:extLst>
          </p:cNvPr>
          <p:cNvSpPr>
            <a:spLocks noGrp="1"/>
          </p:cNvSpPr>
          <p:nvPr>
            <p:ph type="title" hasCustomPrompt="1"/>
          </p:nvPr>
        </p:nvSpPr>
        <p:spPr/>
        <p:txBody>
          <a:bodyPr/>
          <a:lstStyle/>
          <a:p>
            <a:r>
              <a:rPr lang="de-DE" dirty="0"/>
              <a:t>Slide Title</a:t>
            </a:r>
            <a:endParaRPr lang="en-US" dirty="0"/>
          </a:p>
        </p:txBody>
      </p:sp>
      <p:sp>
        <p:nvSpPr>
          <p:cNvPr id="11" name="Inhaltsplatzhalter 10">
            <a:extLst>
              <a:ext uri="{FF2B5EF4-FFF2-40B4-BE49-F238E27FC236}">
                <a16:creationId xmlns:a16="http://schemas.microsoft.com/office/drawing/2014/main" id="{442F0A44-F6D8-482C-AAEB-AA4CA3054602}"/>
              </a:ext>
            </a:extLst>
          </p:cNvPr>
          <p:cNvSpPr>
            <a:spLocks noGrp="1"/>
          </p:cNvSpPr>
          <p:nvPr>
            <p:ph sz="quarter" idx="15"/>
          </p:nvPr>
        </p:nvSpPr>
        <p:spPr>
          <a:xfrm>
            <a:off x="6318249" y="1534219"/>
            <a:ext cx="5376371" cy="39227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Inhaltsplatzhalter 10">
            <a:extLst>
              <a:ext uri="{FF2B5EF4-FFF2-40B4-BE49-F238E27FC236}">
                <a16:creationId xmlns:a16="http://schemas.microsoft.com/office/drawing/2014/main" id="{B6CFD2FE-F7ED-4149-B749-C02CF7F7225D}"/>
              </a:ext>
            </a:extLst>
          </p:cNvPr>
          <p:cNvSpPr>
            <a:spLocks noGrp="1"/>
          </p:cNvSpPr>
          <p:nvPr>
            <p:ph sz="quarter" idx="16"/>
          </p:nvPr>
        </p:nvSpPr>
        <p:spPr>
          <a:xfrm>
            <a:off x="497379" y="1534219"/>
            <a:ext cx="5376372" cy="39227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Inhaltsplatzhalter 10">
            <a:extLst>
              <a:ext uri="{FF2B5EF4-FFF2-40B4-BE49-F238E27FC236}">
                <a16:creationId xmlns:a16="http://schemas.microsoft.com/office/drawing/2014/main" id="{45B76181-8F0F-4939-8B7F-1CA6DBB74993}"/>
              </a:ext>
            </a:extLst>
          </p:cNvPr>
          <p:cNvSpPr>
            <a:spLocks noGrp="1"/>
          </p:cNvSpPr>
          <p:nvPr>
            <p:ph sz="quarter" idx="19"/>
          </p:nvPr>
        </p:nvSpPr>
        <p:spPr>
          <a:xfrm>
            <a:off x="497379" y="5626776"/>
            <a:ext cx="11197242" cy="545745"/>
          </a:xfrm>
        </p:spPr>
        <p:txBody>
          <a:bodyPr>
            <a:noAutofit/>
          </a:bodyPr>
          <a:lstStyle>
            <a:lvl1pPr marL="0" indent="0">
              <a:buNone/>
              <a:defRPr sz="1400"/>
            </a:lvl1pPr>
            <a:lvl2pPr>
              <a:defRPr sz="1400"/>
            </a:lvl2pPr>
            <a:lvl3pPr>
              <a:defRPr sz="1200"/>
            </a:lvl3pPr>
            <a:lvl4pPr>
              <a:defRPr sz="1100"/>
            </a:lvl4pPr>
            <a:lvl5pPr>
              <a:defRPr sz="1100"/>
            </a:lvl5pPr>
          </a:lstStyle>
          <a:p>
            <a:pPr lvl="0"/>
            <a:r>
              <a:rPr lang="de-DE"/>
              <a:t>Mastertextformat bearbeiten</a:t>
            </a:r>
          </a:p>
        </p:txBody>
      </p:sp>
    </p:spTree>
    <p:extLst>
      <p:ext uri="{BB962C8B-B14F-4D97-AF65-F5344CB8AC3E}">
        <p14:creationId xmlns:p14="http://schemas.microsoft.com/office/powerpoint/2010/main" val="1649054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8EF94EAD-6DA5-5534-FA48-25EEC3C976CB}"/>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348548"/>
            <a:ext cx="12204000" cy="511690"/>
          </a:xfrm>
          <a:prstGeom prst="rect">
            <a:avLst/>
          </a:prstGeom>
        </p:spPr>
      </p:pic>
    </p:spTree>
    <p:extLst>
      <p:ext uri="{BB962C8B-B14F-4D97-AF65-F5344CB8AC3E}">
        <p14:creationId xmlns:p14="http://schemas.microsoft.com/office/powerpoint/2010/main" val="3209285956"/>
      </p:ext>
    </p:extLst>
  </p:cSld>
  <p:clrMap bg1="lt1" tx1="dk1" bg2="lt2" tx2="dk2" accent1="accent1" accent2="accent2" accent3="accent3" accent4="accent4" accent5="accent5" accent6="accent6" hlink="hlink" folHlink="folHlink"/>
  <p:sldLayoutIdLst>
    <p:sldLayoutId id="2147483662" r:id="rId1"/>
    <p:sldLayoutId id="2147483657" r:id="rId2"/>
    <p:sldLayoutId id="2147483658" r:id="rId3"/>
    <p:sldLayoutId id="2147483659" r:id="rId4"/>
    <p:sldLayoutId id="2147483660" r:id="rId5"/>
    <p:sldLayoutId id="2147483664" r:id="rId6"/>
    <p:sldLayoutId id="2147483665" r:id="rId7"/>
    <p:sldLayoutId id="2147483666" r:id="rId8"/>
    <p:sldLayoutId id="214748366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mscrm-addon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png"/><Relationship Id="rId3" Type="http://schemas.openxmlformats.org/officeDocument/2006/relationships/hyperlink" Target="http://www.mscrm-addons.com/" TargetMode="External"/><Relationship Id="rId7" Type="http://schemas.openxmlformats.org/officeDocument/2006/relationships/image" Target="../media/image30.svg"/><Relationship Id="rId12" Type="http://schemas.openxmlformats.org/officeDocument/2006/relationships/hyperlink" Target="mailto:info@mscrm-addons.com" TargetMode="External"/><Relationship Id="rId2" Type="http://schemas.openxmlformats.org/officeDocument/2006/relationships/notesSlide" Target="../notesSlides/notesSlide5.xml"/><Relationship Id="rId16" Type="http://schemas.openxmlformats.org/officeDocument/2006/relationships/image" Target="../media/image38.sv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hyperlink" Target="https://www.youtube.com/user/mscrmaddons" TargetMode="External"/><Relationship Id="rId15" Type="http://schemas.openxmlformats.org/officeDocument/2006/relationships/image" Target="../media/image37.png"/><Relationship Id="rId10" Type="http://schemas.openxmlformats.org/officeDocument/2006/relationships/image" Target="../media/image33.png"/><Relationship Id="rId4" Type="http://schemas.openxmlformats.org/officeDocument/2006/relationships/hyperlink" Target="https://support.mscrm-addons.com/" TargetMode="External"/><Relationship Id="rId9" Type="http://schemas.openxmlformats.org/officeDocument/2006/relationships/image" Target="../media/image32.svg"/><Relationship Id="rId14" Type="http://schemas.openxmlformats.org/officeDocument/2006/relationships/image" Target="../media/image36.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hyperlink" Target="https://www.mscrm-addons.com/Portals/0/DocumentsCorePack%20vs%20OOB%20Dynamics365.pdf?ver=g3NWRo8aCKYL8XRkNX8o6w%3d%3d" TargetMode="External"/><Relationship Id="rId2" Type="http://schemas.openxmlformats.org/officeDocument/2006/relationships/hyperlink" Target="https://www.mscrm-addons.com/About-us/Success-Stories" TargetMode="Externa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mscrm-addons.com/images/CaseStudy/Systemair/Case_study_Sievers_System_Air.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appsource.microsoft.com/en-us/product/dynamics-365/mscrm-addons.9d5a7aa5-90b8-4722-9675-d733621c0571" TargetMode="Externa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hyperlink" Target="https://appsource.microsoft.com/de-at/product/dynamics-365/mscrm-addons.476a180b-fafb-46ee-815b-a4bc76134928"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mscrm-addons.com/Downloads" TargetMode="External"/><Relationship Id="rId2" Type="http://schemas.openxmlformats.org/officeDocument/2006/relationships/hyperlink" Target="https://appsource.microsoft.com/en-us/product/dynamics-365/mscrm-addons.9d5a7aa5-90b8-4722-9675-d733621c0571?mktcmpid=PS_Salesdeck&amp;src=Partnerpackage_EU" TargetMode="External"/><Relationship Id="rId1" Type="http://schemas.openxmlformats.org/officeDocument/2006/relationships/slideLayout" Target="../slideLayouts/slideLayout6.xml"/><Relationship Id="rId6" Type="http://schemas.openxmlformats.org/officeDocument/2006/relationships/hyperlink" Target="mailto:support@mscrm-addons.com" TargetMode="External"/><Relationship Id="rId5" Type="http://schemas.openxmlformats.org/officeDocument/2006/relationships/hyperlink" Target="http://www.mscrm-addons.com/Products/PowerSearch" TargetMode="External"/><Relationship Id="rId4" Type="http://schemas.openxmlformats.org/officeDocument/2006/relationships/hyperlink" Target="https://support.mscrm-addons.com/knowledgebase/getting-started-post-appsource-installation-steps-on-powersearch/"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mscrm-addons.com/Downloads/Download-PowerSearch-For-Dynamics365" TargetMode="External"/><Relationship Id="rId3" Type="http://schemas.openxmlformats.org/officeDocument/2006/relationships/hyperlink" Target="https://support.mscrm-addons.com/knowledgebase/getting-started-post-appsource-installation-steps-on-powersearch/" TargetMode="External"/><Relationship Id="rId7" Type="http://schemas.openxmlformats.org/officeDocument/2006/relationships/image" Target="../media/image27.png"/><Relationship Id="rId2" Type="http://schemas.openxmlformats.org/officeDocument/2006/relationships/hyperlink" Target="https://appsource.microsoft.com/en-us/product/dynamics-365/mscrm-addons.9d5a7aa5-90b8-4722-9675-d733621c0571?mktcmpid=PS_Salesdeck&amp;src=Partnerpackage_EU" TargetMode="External"/><Relationship Id="rId1" Type="http://schemas.openxmlformats.org/officeDocument/2006/relationships/slideLayout" Target="../slideLayouts/slideLayout6.xml"/><Relationship Id="rId6" Type="http://schemas.openxmlformats.org/officeDocument/2006/relationships/hyperlink" Target="mailto:support@mscrm-addons.com" TargetMode="External"/><Relationship Id="rId5" Type="http://schemas.openxmlformats.org/officeDocument/2006/relationships/hyperlink" Target="https://www.mscrm-addons.com/Support/Contact-Us" TargetMode="External"/><Relationship Id="rId4" Type="http://schemas.openxmlformats.org/officeDocument/2006/relationships/hyperlink" Target="http://www.mscrm-addons.com/Products/PowerSearch" TargetMode="External"/><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ECD2E112-DE46-4C8D-8E7C-0103E7AED8AA}"/>
              </a:ext>
            </a:extLst>
          </p:cNvPr>
          <p:cNvSpPr>
            <a:spLocks noGrp="1"/>
          </p:cNvSpPr>
          <p:nvPr>
            <p:ph type="subTitle" idx="1"/>
          </p:nvPr>
        </p:nvSpPr>
        <p:spPr>
          <a:xfrm>
            <a:off x="1523999" y="4542817"/>
            <a:ext cx="9144000" cy="1283291"/>
          </a:xfrm>
        </p:spPr>
        <p:txBody>
          <a:bodyPr/>
          <a:lstStyle/>
          <a:p>
            <a:endParaRPr lang="en-US" dirty="0">
              <a:solidFill>
                <a:schemeClr val="accent2"/>
              </a:solidFill>
            </a:endParaRPr>
          </a:p>
          <a:p>
            <a:endParaRPr lang="en-US" dirty="0">
              <a:solidFill>
                <a:schemeClr val="accent2"/>
              </a:solidFill>
            </a:endParaRPr>
          </a:p>
          <a:p>
            <a:r>
              <a:rPr lang="en-US" dirty="0">
                <a:solidFill>
                  <a:schemeClr val="accent2"/>
                </a:solidFill>
                <a:hlinkClick r:id="rId2"/>
              </a:rPr>
              <a:t>www.mscrm-addons.com</a:t>
            </a:r>
            <a:r>
              <a:rPr lang="en-US" dirty="0">
                <a:solidFill>
                  <a:schemeClr val="accent2"/>
                </a:solidFill>
              </a:rPr>
              <a:t> </a:t>
            </a:r>
          </a:p>
        </p:txBody>
      </p:sp>
      <p:sp>
        <p:nvSpPr>
          <p:cNvPr id="2" name="Titel 1">
            <a:extLst>
              <a:ext uri="{FF2B5EF4-FFF2-40B4-BE49-F238E27FC236}">
                <a16:creationId xmlns:a16="http://schemas.microsoft.com/office/drawing/2014/main" id="{374188B0-830A-4C20-BD97-8C364789E3F0}"/>
              </a:ext>
            </a:extLst>
          </p:cNvPr>
          <p:cNvSpPr>
            <a:spLocks noGrp="1"/>
          </p:cNvSpPr>
          <p:nvPr>
            <p:ph type="ctrTitle"/>
          </p:nvPr>
        </p:nvSpPr>
        <p:spPr>
          <a:xfrm>
            <a:off x="545506" y="2898517"/>
            <a:ext cx="11100987" cy="1729250"/>
          </a:xfrm>
        </p:spPr>
        <p:txBody>
          <a:bodyPr/>
          <a:lstStyle/>
          <a:p>
            <a:br>
              <a:rPr lang="en-US" sz="4600" dirty="0">
                <a:solidFill>
                  <a:schemeClr val="tx2"/>
                </a:solidFill>
              </a:rPr>
            </a:br>
            <a:br>
              <a:rPr lang="en-US" sz="4600" dirty="0">
                <a:solidFill>
                  <a:schemeClr val="tx2"/>
                </a:solidFill>
              </a:rPr>
            </a:br>
            <a:br>
              <a:rPr lang="en-US" sz="4600" dirty="0">
                <a:solidFill>
                  <a:schemeClr val="tx2"/>
                </a:solidFill>
              </a:rPr>
            </a:br>
            <a:br>
              <a:rPr lang="en-US" sz="4600" dirty="0">
                <a:solidFill>
                  <a:schemeClr val="tx2"/>
                </a:solidFill>
              </a:rPr>
            </a:br>
            <a:br>
              <a:rPr lang="en-US" sz="4600" dirty="0">
                <a:solidFill>
                  <a:schemeClr val="tx2"/>
                </a:solidFill>
              </a:rPr>
            </a:br>
            <a:br>
              <a:rPr lang="en-US" sz="4600" dirty="0">
                <a:solidFill>
                  <a:schemeClr val="tx2"/>
                </a:solidFill>
              </a:rPr>
            </a:br>
            <a:br>
              <a:rPr lang="en-US" sz="4600" dirty="0">
                <a:solidFill>
                  <a:schemeClr val="tx2"/>
                </a:solidFill>
              </a:rPr>
            </a:br>
            <a:br>
              <a:rPr lang="en-US" sz="4600" dirty="0">
                <a:solidFill>
                  <a:schemeClr val="tx2"/>
                </a:solidFill>
              </a:rPr>
            </a:br>
            <a:br>
              <a:rPr lang="en-US" sz="4600" dirty="0">
                <a:solidFill>
                  <a:schemeClr val="tx2"/>
                </a:solidFill>
              </a:rPr>
            </a:br>
            <a:br>
              <a:rPr lang="en-US" sz="4600" dirty="0">
                <a:solidFill>
                  <a:schemeClr val="tx2"/>
                </a:solidFill>
              </a:rPr>
            </a:br>
            <a:br>
              <a:rPr lang="en-US" sz="4600" dirty="0">
                <a:solidFill>
                  <a:schemeClr val="tx2"/>
                </a:solidFill>
              </a:rPr>
            </a:br>
            <a:r>
              <a:rPr lang="en-US" sz="4000" dirty="0" err="1">
                <a:solidFill>
                  <a:schemeClr val="tx2"/>
                </a:solidFill>
              </a:rPr>
              <a:t>PowerSearch</a:t>
            </a:r>
            <a:br>
              <a:rPr lang="en-US" sz="4000" dirty="0">
                <a:solidFill>
                  <a:schemeClr val="tx2"/>
                </a:solidFill>
              </a:rPr>
            </a:br>
            <a:r>
              <a:rPr lang="en-US" sz="2600" dirty="0">
                <a:solidFill>
                  <a:schemeClr val="tx2"/>
                </a:solidFill>
              </a:rPr>
              <a:t>for</a:t>
            </a:r>
            <a:br>
              <a:rPr lang="en-US" sz="4000" dirty="0">
                <a:solidFill>
                  <a:schemeClr val="tx2"/>
                </a:solidFill>
              </a:rPr>
            </a:br>
            <a:r>
              <a:rPr lang="en-US" sz="4000" dirty="0">
                <a:solidFill>
                  <a:schemeClr val="tx2"/>
                </a:solidFill>
              </a:rPr>
              <a:t>Microsoft Dynamics 365 &amp; Power Apps</a:t>
            </a:r>
          </a:p>
        </p:txBody>
      </p:sp>
      <p:pic>
        <p:nvPicPr>
          <p:cNvPr id="8" name="Grafik 1" descr="Ein Bild, das Vogel enthält.&#10;&#10;Automatisch generierte Beschreibung">
            <a:extLst>
              <a:ext uri="{FF2B5EF4-FFF2-40B4-BE49-F238E27FC236}">
                <a16:creationId xmlns:a16="http://schemas.microsoft.com/office/drawing/2014/main" id="{032C1DD9-66D2-BC53-C918-601B069F28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9678" y="4998228"/>
            <a:ext cx="2758586" cy="1185312"/>
          </a:xfrm>
          <a:prstGeom prst="rect">
            <a:avLst/>
          </a:prstGeom>
        </p:spPr>
      </p:pic>
    </p:spTree>
    <p:extLst>
      <p:ext uri="{BB962C8B-B14F-4D97-AF65-F5344CB8AC3E}">
        <p14:creationId xmlns:p14="http://schemas.microsoft.com/office/powerpoint/2010/main" val="3000829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FD8DD8C0-EBCA-4F68-92BD-A37D092A8D96}"/>
              </a:ext>
            </a:extLst>
          </p:cNvPr>
          <p:cNvSpPr>
            <a:spLocks noGrp="1"/>
          </p:cNvSpPr>
          <p:nvPr>
            <p:ph sz="quarter" idx="20"/>
          </p:nvPr>
        </p:nvSpPr>
        <p:spPr/>
        <p:txBody>
          <a:bodyPr/>
          <a:lstStyle/>
          <a:p>
            <a:pPr>
              <a:spcBef>
                <a:spcPts val="0"/>
              </a:spcBef>
            </a:pPr>
            <a:r>
              <a:rPr lang="de-AT" dirty="0">
                <a:solidFill>
                  <a:schemeClr val="tx2"/>
                </a:solidFill>
                <a:latin typeface="Segoe UI" panose="020B0502040204020203" pitchFamily="34" charset="0"/>
                <a:cs typeface="Segoe UI" panose="020B0502040204020203" pitchFamily="34" charset="0"/>
              </a:rPr>
              <a:t>Pricing EUR</a:t>
            </a:r>
            <a:endParaRPr lang="de-DE" sz="2600" dirty="0">
              <a:solidFill>
                <a:schemeClr val="tx2"/>
              </a:solidFill>
              <a:latin typeface="Segoe UI" panose="020B0502040204020203" pitchFamily="34" charset="0"/>
              <a:cs typeface="Segoe UI" panose="020B0502040204020203" pitchFamily="34" charset="0"/>
            </a:endParaRPr>
          </a:p>
        </p:txBody>
      </p:sp>
      <p:sp>
        <p:nvSpPr>
          <p:cNvPr id="28" name="Rechteck 6">
            <a:extLst>
              <a:ext uri="{FF2B5EF4-FFF2-40B4-BE49-F238E27FC236}">
                <a16:creationId xmlns:a16="http://schemas.microsoft.com/office/drawing/2014/main" id="{EDA7367B-FAF4-30CC-4DCE-7C064F5DB179}"/>
              </a:ext>
            </a:extLst>
          </p:cNvPr>
          <p:cNvSpPr/>
          <p:nvPr/>
        </p:nvSpPr>
        <p:spPr>
          <a:xfrm>
            <a:off x="497378" y="1171492"/>
            <a:ext cx="10293224" cy="784830"/>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7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License model: </a:t>
            </a:r>
            <a:r>
              <a:rPr kumimoji="0" lang="de-DE" sz="14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Subscription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Support &amp; Maintenance </a:t>
            </a:r>
            <a:r>
              <a:rPr kumimoji="0" lang="de-DE" sz="14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is included</a:t>
            </a:r>
            <a:endParaRPr kumimoji="0" lang="de-DE" sz="17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graphicFrame>
        <p:nvGraphicFramePr>
          <p:cNvPr id="7" name="Table 3">
            <a:extLst>
              <a:ext uri="{FF2B5EF4-FFF2-40B4-BE49-F238E27FC236}">
                <a16:creationId xmlns:a16="http://schemas.microsoft.com/office/drawing/2014/main" id="{24414409-CBF3-B79B-0891-05FEB4119A15}"/>
              </a:ext>
            </a:extLst>
          </p:cNvPr>
          <p:cNvGraphicFramePr>
            <a:graphicFrameLocks noGrp="1"/>
          </p:cNvGraphicFramePr>
          <p:nvPr>
            <p:extLst>
              <p:ext uri="{D42A27DB-BD31-4B8C-83A1-F6EECF244321}">
                <p14:modId xmlns:p14="http://schemas.microsoft.com/office/powerpoint/2010/main" val="2025176697"/>
              </p:ext>
            </p:extLst>
          </p:nvPr>
        </p:nvGraphicFramePr>
        <p:xfrm>
          <a:off x="497378" y="2416294"/>
          <a:ext cx="7271359" cy="1432560"/>
        </p:xfrm>
        <a:graphic>
          <a:graphicData uri="http://schemas.openxmlformats.org/drawingml/2006/table">
            <a:tbl>
              <a:tblPr firstRow="1" bandRow="1">
                <a:tableStyleId>{21E4AEA4-8DFA-4A89-87EB-49C32662AFE0}</a:tableStyleId>
              </a:tblPr>
              <a:tblGrid>
                <a:gridCol w="3025036">
                  <a:extLst>
                    <a:ext uri="{9D8B030D-6E8A-4147-A177-3AD203B41FA5}">
                      <a16:colId xmlns:a16="http://schemas.microsoft.com/office/drawing/2014/main" val="20000"/>
                    </a:ext>
                  </a:extLst>
                </a:gridCol>
                <a:gridCol w="1954060">
                  <a:extLst>
                    <a:ext uri="{9D8B030D-6E8A-4147-A177-3AD203B41FA5}">
                      <a16:colId xmlns:a16="http://schemas.microsoft.com/office/drawing/2014/main" val="20001"/>
                    </a:ext>
                  </a:extLst>
                </a:gridCol>
                <a:gridCol w="2292263">
                  <a:extLst>
                    <a:ext uri="{9D8B030D-6E8A-4147-A177-3AD203B41FA5}">
                      <a16:colId xmlns:a16="http://schemas.microsoft.com/office/drawing/2014/main" val="20002"/>
                    </a:ext>
                  </a:extLst>
                </a:gridCol>
              </a:tblGrid>
              <a:tr h="417614">
                <a:tc>
                  <a:txBody>
                    <a:bodyPr/>
                    <a:lstStyle/>
                    <a:p>
                      <a:r>
                        <a:rPr lang="de-DE" sz="1400" b="0" dirty="0">
                          <a:latin typeface="Segoe UI" panose="020B0502040204020203" pitchFamily="34" charset="0"/>
                          <a:cs typeface="Segoe UI" panose="020B0502040204020203" pitchFamily="34" charset="0"/>
                        </a:rPr>
                        <a:t>Component </a:t>
                      </a:r>
                    </a:p>
                  </a:txBody>
                  <a:tcPr/>
                </a:tc>
                <a:tc>
                  <a:txBody>
                    <a:bodyPr/>
                    <a:lstStyle/>
                    <a:p>
                      <a:pPr algn="ctr"/>
                      <a:r>
                        <a:rPr lang="de-DE" sz="1400" b="0" dirty="0">
                          <a:latin typeface="Segoe UI" panose="020B0502040204020203" pitchFamily="34" charset="0"/>
                          <a:cs typeface="Segoe UI" panose="020B0502040204020203" pitchFamily="34" charset="0"/>
                        </a:rPr>
                        <a:t>Price /</a:t>
                      </a:r>
                      <a:r>
                        <a:rPr lang="de-DE" sz="1400" b="0" dirty="0" err="1">
                          <a:latin typeface="Segoe UI" panose="020B0502040204020203" pitchFamily="34" charset="0"/>
                          <a:cs typeface="Segoe UI" panose="020B0502040204020203" pitchFamily="34" charset="0"/>
                        </a:rPr>
                        <a:t>license</a:t>
                      </a:r>
                      <a:r>
                        <a:rPr lang="de-DE" sz="1400" b="0" dirty="0">
                          <a:latin typeface="Segoe UI" panose="020B0502040204020203" pitchFamily="34" charset="0"/>
                          <a:cs typeface="Segoe UI" panose="020B0502040204020203" pitchFamily="34" charset="0"/>
                        </a:rPr>
                        <a:t> </a:t>
                      </a:r>
                    </a:p>
                    <a:p>
                      <a:pPr algn="ctr"/>
                      <a:r>
                        <a:rPr lang="de-DE" sz="1400" b="0" dirty="0" err="1">
                          <a:latin typeface="Segoe UI" panose="020B0502040204020203" pitchFamily="34" charset="0"/>
                          <a:cs typeface="Segoe UI" panose="020B0502040204020203" pitchFamily="34" charset="0"/>
                        </a:rPr>
                        <a:t>monthly</a:t>
                      </a:r>
                      <a:r>
                        <a:rPr lang="de-DE" sz="1400" b="0" dirty="0">
                          <a:latin typeface="Segoe UI" panose="020B0502040204020203" pitchFamily="34" charset="0"/>
                          <a:cs typeface="Segoe UI" panose="020B0502040204020203" pitchFamily="34" charset="0"/>
                        </a:rPr>
                        <a:t> /</a:t>
                      </a:r>
                      <a:r>
                        <a:rPr lang="de-DE" sz="1400" b="0" dirty="0" err="1">
                          <a:latin typeface="Segoe UI" panose="020B0502040204020203" pitchFamily="34" charset="0"/>
                          <a:cs typeface="Segoe UI" panose="020B0502040204020203" pitchFamily="34" charset="0"/>
                        </a:rPr>
                        <a:t>annually</a:t>
                      </a:r>
                      <a:endParaRPr lang="de-DE" sz="1400" b="0" dirty="0">
                        <a:latin typeface="Segoe UI" panose="020B0502040204020203" pitchFamily="34" charset="0"/>
                        <a:cs typeface="Segoe UI" panose="020B0502040204020203" pitchFamily="34" charset="0"/>
                      </a:endParaRPr>
                    </a:p>
                  </a:txBody>
                  <a:tcPr/>
                </a:tc>
                <a:tc>
                  <a:txBody>
                    <a:bodyPr/>
                    <a:lstStyle/>
                    <a:p>
                      <a:pPr algn="ctr"/>
                      <a:r>
                        <a:rPr lang="de-DE" sz="1400" b="0" dirty="0">
                          <a:latin typeface="Segoe UI" panose="020B0502040204020203" pitchFamily="34" charset="0"/>
                          <a:cs typeface="Segoe UI" panose="020B0502040204020203" pitchFamily="34" charset="0"/>
                        </a:rPr>
                        <a:t>Support &amp; Maintenance</a:t>
                      </a:r>
                    </a:p>
                  </a:txBody>
                  <a:tcPr/>
                </a:tc>
                <a:extLst>
                  <a:ext uri="{0D108BD9-81ED-4DB2-BD59-A6C34878D82A}">
                    <a16:rowId xmlns:a16="http://schemas.microsoft.com/office/drawing/2014/main" val="10000"/>
                  </a:ext>
                </a:extLst>
              </a:tr>
              <a:tr h="270108">
                <a:tc>
                  <a:txBody>
                    <a:bodyPr/>
                    <a:lstStyle/>
                    <a:p>
                      <a:r>
                        <a:rPr lang="de-DE" sz="1200" b="0" dirty="0">
                          <a:latin typeface="Segoe UI" panose="020B0502040204020203" pitchFamily="34" charset="0"/>
                          <a:cs typeface="Segoe UI" panose="020B0502040204020203" pitchFamily="34" charset="0"/>
                        </a:rPr>
                        <a:t>Per Site license</a:t>
                      </a:r>
                    </a:p>
                    <a:p>
                      <a:r>
                        <a:rPr lang="de-DE" sz="1200" b="0" dirty="0">
                          <a:latin typeface="Segoe UI" panose="020B0502040204020203" pitchFamily="34" charset="0"/>
                          <a:cs typeface="Segoe UI" panose="020B0502040204020203" pitchFamily="34" charset="0"/>
                        </a:rPr>
                        <a:t>(Must cover all active users)</a:t>
                      </a:r>
                    </a:p>
                  </a:txBody>
                  <a:tcPr/>
                </a:tc>
                <a:tc>
                  <a:txBody>
                    <a:bodyPr/>
                    <a:lstStyle/>
                    <a:p>
                      <a:pPr algn="r"/>
                      <a:r>
                        <a:rPr lang="de-DE" sz="1200" b="0" dirty="0">
                          <a:latin typeface="Segoe UI" panose="020B0502040204020203" pitchFamily="34" charset="0"/>
                          <a:cs typeface="Segoe UI" panose="020B0502040204020203" pitchFamily="34" charset="0"/>
                        </a:rPr>
                        <a:t>€ 2,50 / € 2,00</a:t>
                      </a:r>
                    </a:p>
                  </a:txBody>
                  <a:tcPr/>
                </a:tc>
                <a:tc>
                  <a:txBody>
                    <a:bodyPr/>
                    <a:lstStyle/>
                    <a:p>
                      <a:pPr algn="ctr"/>
                      <a:r>
                        <a:rPr lang="de-DE" sz="1200" b="0" dirty="0">
                          <a:latin typeface="Segoe UI" panose="020B0502040204020203" pitchFamily="34" charset="0"/>
                          <a:cs typeface="Segoe UI" panose="020B0502040204020203" pitchFamily="34" charset="0"/>
                        </a:rPr>
                        <a:t>Included</a:t>
                      </a:r>
                    </a:p>
                  </a:txBody>
                  <a:tcPr/>
                </a:tc>
                <a:extLst>
                  <a:ext uri="{0D108BD9-81ED-4DB2-BD59-A6C34878D82A}">
                    <a16:rowId xmlns:a16="http://schemas.microsoft.com/office/drawing/2014/main" val="10002"/>
                  </a:ext>
                </a:extLst>
              </a:tr>
              <a:tr h="270108">
                <a:tc>
                  <a:txBody>
                    <a:bodyPr/>
                    <a:lstStyle/>
                    <a:p>
                      <a:r>
                        <a:rPr lang="de-DE" sz="1200" b="0" dirty="0">
                          <a:latin typeface="Segoe UI" panose="020B0502040204020203" pitchFamily="34" charset="0"/>
                          <a:cs typeface="Segoe UI" panose="020B0502040204020203" pitchFamily="34" charset="0"/>
                        </a:rPr>
                        <a:t>Annual subscription</a:t>
                      </a:r>
                      <a:r>
                        <a:rPr lang="de-DE" sz="1200" b="0" baseline="0" dirty="0">
                          <a:latin typeface="Segoe UI" panose="020B0502040204020203" pitchFamily="34" charset="0"/>
                          <a:cs typeface="Segoe UI" panose="020B0502040204020203" pitchFamily="34" charset="0"/>
                        </a:rPr>
                        <a:t> </a:t>
                      </a:r>
                      <a:br>
                        <a:rPr lang="de-DE" sz="1200" b="0" dirty="0">
                          <a:latin typeface="Segoe UI" panose="020B0502040204020203" pitchFamily="34" charset="0"/>
                          <a:cs typeface="Segoe UI" panose="020B0502040204020203" pitchFamily="34" charset="0"/>
                        </a:rPr>
                      </a:br>
                      <a:r>
                        <a:rPr lang="de-DE" sz="1200" b="0" dirty="0">
                          <a:latin typeface="Segoe UI" panose="020B0502040204020203" pitchFamily="34" charset="0"/>
                          <a:cs typeface="Segoe UI" panose="020B0502040204020203" pitchFamily="34" charset="0"/>
                        </a:rPr>
                        <a:t>(Minimum</a:t>
                      </a:r>
                      <a:r>
                        <a:rPr lang="de-DE" sz="1200" b="0" baseline="0" dirty="0">
                          <a:latin typeface="Segoe UI" panose="020B0502040204020203" pitchFamily="34" charset="0"/>
                          <a:cs typeface="Segoe UI" panose="020B0502040204020203" pitchFamily="34" charset="0"/>
                        </a:rPr>
                        <a:t> of 10 users)</a:t>
                      </a:r>
                      <a:endParaRPr lang="de-DE" sz="1200" b="0" dirty="0">
                        <a:latin typeface="Segoe UI" panose="020B0502040204020203" pitchFamily="34" charset="0"/>
                        <a:cs typeface="Segoe UI" panose="020B0502040204020203" pitchFamily="34" charset="0"/>
                      </a:endParaRPr>
                    </a:p>
                  </a:txBody>
                  <a:tcPr/>
                </a:tc>
                <a:tc>
                  <a:txBody>
                    <a:bodyPr/>
                    <a:lstStyle/>
                    <a:p>
                      <a:pPr algn="r"/>
                      <a:r>
                        <a:rPr lang="de-DE" sz="1200" b="0" dirty="0">
                          <a:latin typeface="Segoe UI" panose="020B0502040204020203" pitchFamily="34" charset="0"/>
                          <a:cs typeface="Segoe UI" panose="020B0502040204020203" pitchFamily="34" charset="0"/>
                        </a:rPr>
                        <a:t>€ 5,00 / € 4,00</a:t>
                      </a:r>
                    </a:p>
                  </a:txBody>
                  <a:tcPr/>
                </a:tc>
                <a:tc>
                  <a:txBody>
                    <a:bodyPr/>
                    <a:lstStyle/>
                    <a:p>
                      <a:pPr algn="ctr"/>
                      <a:r>
                        <a:rPr lang="de-DE" sz="1200" b="0" dirty="0">
                          <a:latin typeface="Segoe UI" panose="020B0502040204020203" pitchFamily="34" charset="0"/>
                          <a:cs typeface="Segoe UI" panose="020B0502040204020203" pitchFamily="34" charset="0"/>
                        </a:rPr>
                        <a:t>Included</a:t>
                      </a:r>
                    </a:p>
                  </a:txBody>
                  <a:tcPr/>
                </a:tc>
                <a:extLst>
                  <a:ext uri="{0D108BD9-81ED-4DB2-BD59-A6C34878D82A}">
                    <a16:rowId xmlns:a16="http://schemas.microsoft.com/office/drawing/2014/main" val="3645884990"/>
                  </a:ext>
                </a:extLst>
              </a:tr>
            </a:tbl>
          </a:graphicData>
        </a:graphic>
      </p:graphicFrame>
    </p:spTree>
    <p:extLst>
      <p:ext uri="{BB962C8B-B14F-4D97-AF65-F5344CB8AC3E}">
        <p14:creationId xmlns:p14="http://schemas.microsoft.com/office/powerpoint/2010/main" val="4131366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5">
            <a:extLst>
              <a:ext uri="{FF2B5EF4-FFF2-40B4-BE49-F238E27FC236}">
                <a16:creationId xmlns:a16="http://schemas.microsoft.com/office/drawing/2014/main" id="{D169308C-AB26-D6BE-D792-E657248AF89B}"/>
              </a:ext>
            </a:extLst>
          </p:cNvPr>
          <p:cNvSpPr txBox="1">
            <a:spLocks/>
          </p:cNvSpPr>
          <p:nvPr/>
        </p:nvSpPr>
        <p:spPr>
          <a:xfrm>
            <a:off x="497378" y="326959"/>
            <a:ext cx="11197242" cy="54574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accent1"/>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AT" sz="3200" b="0" i="0" u="none" strike="noStrike" kern="1200" cap="none" spc="0" normalizeH="0" baseline="0" noProof="0" dirty="0">
                <a:ln>
                  <a:noFill/>
                </a:ln>
                <a:solidFill>
                  <a:srgbClr val="0077B3"/>
                </a:solidFill>
                <a:effectLst/>
                <a:uLnTx/>
                <a:uFillTx/>
                <a:latin typeface="Segoe UI" panose="020B0502040204020203" pitchFamily="34" charset="0"/>
                <a:ea typeface="+mn-ea"/>
                <a:cs typeface="Segoe UI" panose="020B0502040204020203" pitchFamily="34" charset="0"/>
              </a:rPr>
              <a:t>Pricing USD</a:t>
            </a:r>
            <a:endParaRPr kumimoji="0" lang="de-DE" sz="2600" b="0" i="0" u="none" strike="noStrike" kern="1200" cap="none" spc="0" normalizeH="0" baseline="0" noProof="0" dirty="0">
              <a:ln>
                <a:noFill/>
              </a:ln>
              <a:solidFill>
                <a:srgbClr val="0077B3"/>
              </a:solidFill>
              <a:effectLst/>
              <a:uLnTx/>
              <a:uFillTx/>
              <a:latin typeface="Segoe UI" panose="020B0502040204020203" pitchFamily="34" charset="0"/>
              <a:ea typeface="+mn-ea"/>
              <a:cs typeface="Segoe UI" panose="020B0502040204020203" pitchFamily="34" charset="0"/>
            </a:endParaRPr>
          </a:p>
        </p:txBody>
      </p:sp>
      <p:sp>
        <p:nvSpPr>
          <p:cNvPr id="9" name="Rechteck 6">
            <a:extLst>
              <a:ext uri="{FF2B5EF4-FFF2-40B4-BE49-F238E27FC236}">
                <a16:creationId xmlns:a16="http://schemas.microsoft.com/office/drawing/2014/main" id="{7D46EAA7-AB12-6387-44FF-7FA37A094E2E}"/>
              </a:ext>
            </a:extLst>
          </p:cNvPr>
          <p:cNvSpPr/>
          <p:nvPr/>
        </p:nvSpPr>
        <p:spPr>
          <a:xfrm>
            <a:off x="497378" y="1171492"/>
            <a:ext cx="10293224" cy="1046440"/>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7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License model: </a:t>
            </a:r>
            <a:r>
              <a:rPr kumimoji="0" lang="de-DE"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Subscription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Support &amp; Maintenance is included</a:t>
            </a:r>
            <a:endParaRPr kumimoji="0" lang="de-DE" sz="17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7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aphicFrame>
        <p:nvGraphicFramePr>
          <p:cNvPr id="10" name="Table 3">
            <a:extLst>
              <a:ext uri="{FF2B5EF4-FFF2-40B4-BE49-F238E27FC236}">
                <a16:creationId xmlns:a16="http://schemas.microsoft.com/office/drawing/2014/main" id="{83CEFDD7-AA44-5F97-01CB-5DC734CD81CE}"/>
              </a:ext>
            </a:extLst>
          </p:cNvPr>
          <p:cNvGraphicFramePr>
            <a:graphicFrameLocks noGrp="1"/>
          </p:cNvGraphicFramePr>
          <p:nvPr/>
        </p:nvGraphicFramePr>
        <p:xfrm>
          <a:off x="497378" y="2416294"/>
          <a:ext cx="7271359" cy="1432560"/>
        </p:xfrm>
        <a:graphic>
          <a:graphicData uri="http://schemas.openxmlformats.org/drawingml/2006/table">
            <a:tbl>
              <a:tblPr firstRow="1" bandRow="1">
                <a:tableStyleId>{21E4AEA4-8DFA-4A89-87EB-49C32662AFE0}</a:tableStyleId>
              </a:tblPr>
              <a:tblGrid>
                <a:gridCol w="3025036">
                  <a:extLst>
                    <a:ext uri="{9D8B030D-6E8A-4147-A177-3AD203B41FA5}">
                      <a16:colId xmlns:a16="http://schemas.microsoft.com/office/drawing/2014/main" val="20000"/>
                    </a:ext>
                  </a:extLst>
                </a:gridCol>
                <a:gridCol w="1954060">
                  <a:extLst>
                    <a:ext uri="{9D8B030D-6E8A-4147-A177-3AD203B41FA5}">
                      <a16:colId xmlns:a16="http://schemas.microsoft.com/office/drawing/2014/main" val="20001"/>
                    </a:ext>
                  </a:extLst>
                </a:gridCol>
                <a:gridCol w="2292263">
                  <a:extLst>
                    <a:ext uri="{9D8B030D-6E8A-4147-A177-3AD203B41FA5}">
                      <a16:colId xmlns:a16="http://schemas.microsoft.com/office/drawing/2014/main" val="20002"/>
                    </a:ext>
                  </a:extLst>
                </a:gridCol>
              </a:tblGrid>
              <a:tr h="417614">
                <a:tc>
                  <a:txBody>
                    <a:bodyPr/>
                    <a:lstStyle/>
                    <a:p>
                      <a:r>
                        <a:rPr lang="de-DE" sz="1400" b="0" dirty="0">
                          <a:latin typeface="Segoe UI" panose="020B0502040204020203" pitchFamily="34" charset="0"/>
                          <a:cs typeface="Segoe UI" panose="020B0502040204020203" pitchFamily="34" charset="0"/>
                        </a:rPr>
                        <a:t>Component </a:t>
                      </a:r>
                    </a:p>
                  </a:txBody>
                  <a:tcPr/>
                </a:tc>
                <a:tc>
                  <a:txBody>
                    <a:bodyPr/>
                    <a:lstStyle/>
                    <a:p>
                      <a:pPr algn="ctr"/>
                      <a:r>
                        <a:rPr lang="de-DE" sz="1400" b="0" dirty="0">
                          <a:latin typeface="Segoe UI" panose="020B0502040204020203" pitchFamily="34" charset="0"/>
                          <a:cs typeface="Segoe UI" panose="020B0502040204020203" pitchFamily="34" charset="0"/>
                        </a:rPr>
                        <a:t>Price /</a:t>
                      </a:r>
                      <a:r>
                        <a:rPr lang="de-DE" sz="1400" b="0" dirty="0" err="1">
                          <a:latin typeface="Segoe UI" panose="020B0502040204020203" pitchFamily="34" charset="0"/>
                          <a:cs typeface="Segoe UI" panose="020B0502040204020203" pitchFamily="34" charset="0"/>
                        </a:rPr>
                        <a:t>license</a:t>
                      </a:r>
                      <a:r>
                        <a:rPr lang="de-DE" sz="1400" b="0" dirty="0">
                          <a:latin typeface="Segoe UI" panose="020B0502040204020203" pitchFamily="34" charset="0"/>
                          <a:cs typeface="Segoe UI" panose="020B0502040204020203" pitchFamily="34" charset="0"/>
                        </a:rPr>
                        <a:t> </a:t>
                      </a:r>
                    </a:p>
                    <a:p>
                      <a:pPr algn="ctr"/>
                      <a:r>
                        <a:rPr lang="de-DE" sz="1400" b="0" dirty="0" err="1">
                          <a:latin typeface="Segoe UI" panose="020B0502040204020203" pitchFamily="34" charset="0"/>
                          <a:cs typeface="Segoe UI" panose="020B0502040204020203" pitchFamily="34" charset="0"/>
                        </a:rPr>
                        <a:t>monthly</a:t>
                      </a:r>
                      <a:r>
                        <a:rPr lang="de-DE" sz="1400" b="0" dirty="0">
                          <a:latin typeface="Segoe UI" panose="020B0502040204020203" pitchFamily="34" charset="0"/>
                          <a:cs typeface="Segoe UI" panose="020B0502040204020203" pitchFamily="34" charset="0"/>
                        </a:rPr>
                        <a:t> /</a:t>
                      </a:r>
                      <a:r>
                        <a:rPr lang="de-DE" sz="1400" b="0" dirty="0" err="1">
                          <a:latin typeface="Segoe UI" panose="020B0502040204020203" pitchFamily="34" charset="0"/>
                          <a:cs typeface="Segoe UI" panose="020B0502040204020203" pitchFamily="34" charset="0"/>
                        </a:rPr>
                        <a:t>annually</a:t>
                      </a:r>
                      <a:endParaRPr lang="de-DE" sz="1400" b="0" dirty="0">
                        <a:latin typeface="Segoe UI" panose="020B0502040204020203" pitchFamily="34" charset="0"/>
                        <a:cs typeface="Segoe UI" panose="020B0502040204020203" pitchFamily="34" charset="0"/>
                      </a:endParaRPr>
                    </a:p>
                  </a:txBody>
                  <a:tcPr/>
                </a:tc>
                <a:tc>
                  <a:txBody>
                    <a:bodyPr/>
                    <a:lstStyle/>
                    <a:p>
                      <a:pPr algn="ctr"/>
                      <a:r>
                        <a:rPr lang="de-DE" sz="1400" b="0" dirty="0">
                          <a:latin typeface="Segoe UI" panose="020B0502040204020203" pitchFamily="34" charset="0"/>
                          <a:cs typeface="Segoe UI" panose="020B0502040204020203" pitchFamily="34" charset="0"/>
                        </a:rPr>
                        <a:t>Support &amp; Maintenance</a:t>
                      </a:r>
                    </a:p>
                  </a:txBody>
                  <a:tcPr/>
                </a:tc>
                <a:extLst>
                  <a:ext uri="{0D108BD9-81ED-4DB2-BD59-A6C34878D82A}">
                    <a16:rowId xmlns:a16="http://schemas.microsoft.com/office/drawing/2014/main" val="10000"/>
                  </a:ext>
                </a:extLst>
              </a:tr>
              <a:tr h="270108">
                <a:tc>
                  <a:txBody>
                    <a:bodyPr/>
                    <a:lstStyle/>
                    <a:p>
                      <a:r>
                        <a:rPr lang="de-DE" sz="1200" b="0" dirty="0">
                          <a:latin typeface="Segoe UI" panose="020B0502040204020203" pitchFamily="34" charset="0"/>
                          <a:cs typeface="Segoe UI" panose="020B0502040204020203" pitchFamily="34" charset="0"/>
                        </a:rPr>
                        <a:t>Per Site license</a:t>
                      </a:r>
                    </a:p>
                    <a:p>
                      <a:r>
                        <a:rPr lang="de-DE" sz="1200" b="0" dirty="0">
                          <a:latin typeface="Segoe UI" panose="020B0502040204020203" pitchFamily="34" charset="0"/>
                          <a:cs typeface="Segoe UI" panose="020B0502040204020203" pitchFamily="34" charset="0"/>
                        </a:rPr>
                        <a:t>(Must cover all active users)</a:t>
                      </a:r>
                    </a:p>
                  </a:txBody>
                  <a:tcPr/>
                </a:tc>
                <a:tc>
                  <a:txBody>
                    <a:bodyPr/>
                    <a:lstStyle/>
                    <a:p>
                      <a:pPr algn="r"/>
                      <a:r>
                        <a:rPr lang="de-DE" sz="1200" b="0" dirty="0">
                          <a:latin typeface="Segoe UI" panose="020B0502040204020203" pitchFamily="34" charset="0"/>
                          <a:cs typeface="Segoe UI" panose="020B0502040204020203" pitchFamily="34" charset="0"/>
                        </a:rPr>
                        <a:t>$ 3.00 / $ 2.50</a:t>
                      </a:r>
                    </a:p>
                  </a:txBody>
                  <a:tcPr/>
                </a:tc>
                <a:tc>
                  <a:txBody>
                    <a:bodyPr/>
                    <a:lstStyle/>
                    <a:p>
                      <a:pPr algn="ctr"/>
                      <a:r>
                        <a:rPr lang="de-DE" sz="1200" b="0" dirty="0">
                          <a:latin typeface="Segoe UI" panose="020B0502040204020203" pitchFamily="34" charset="0"/>
                          <a:cs typeface="Segoe UI" panose="020B0502040204020203" pitchFamily="34" charset="0"/>
                        </a:rPr>
                        <a:t>Included</a:t>
                      </a:r>
                    </a:p>
                  </a:txBody>
                  <a:tcPr/>
                </a:tc>
                <a:extLst>
                  <a:ext uri="{0D108BD9-81ED-4DB2-BD59-A6C34878D82A}">
                    <a16:rowId xmlns:a16="http://schemas.microsoft.com/office/drawing/2014/main" val="10002"/>
                  </a:ext>
                </a:extLst>
              </a:tr>
              <a:tr h="270108">
                <a:tc>
                  <a:txBody>
                    <a:bodyPr/>
                    <a:lstStyle/>
                    <a:p>
                      <a:r>
                        <a:rPr lang="de-DE" sz="1200" b="0" dirty="0">
                          <a:latin typeface="Segoe UI" panose="020B0502040204020203" pitchFamily="34" charset="0"/>
                          <a:cs typeface="Segoe UI" panose="020B0502040204020203" pitchFamily="34" charset="0"/>
                        </a:rPr>
                        <a:t>Annual subscription</a:t>
                      </a:r>
                      <a:r>
                        <a:rPr lang="de-DE" sz="1200" b="0" baseline="0" dirty="0">
                          <a:latin typeface="Segoe UI" panose="020B0502040204020203" pitchFamily="34" charset="0"/>
                          <a:cs typeface="Segoe UI" panose="020B0502040204020203" pitchFamily="34" charset="0"/>
                        </a:rPr>
                        <a:t> </a:t>
                      </a:r>
                      <a:br>
                        <a:rPr lang="de-DE" sz="1200" b="0" dirty="0">
                          <a:latin typeface="Segoe UI" panose="020B0502040204020203" pitchFamily="34" charset="0"/>
                          <a:cs typeface="Segoe UI" panose="020B0502040204020203" pitchFamily="34" charset="0"/>
                        </a:rPr>
                      </a:br>
                      <a:r>
                        <a:rPr lang="de-DE" sz="1200" b="0" dirty="0">
                          <a:latin typeface="Segoe UI" panose="020B0502040204020203" pitchFamily="34" charset="0"/>
                          <a:cs typeface="Segoe UI" panose="020B0502040204020203" pitchFamily="34" charset="0"/>
                        </a:rPr>
                        <a:t>(Minimum</a:t>
                      </a:r>
                      <a:r>
                        <a:rPr lang="de-DE" sz="1200" b="0" baseline="0" dirty="0">
                          <a:latin typeface="Segoe UI" panose="020B0502040204020203" pitchFamily="34" charset="0"/>
                          <a:cs typeface="Segoe UI" panose="020B0502040204020203" pitchFamily="34" charset="0"/>
                        </a:rPr>
                        <a:t> of 10 users)</a:t>
                      </a:r>
                      <a:endParaRPr lang="de-DE" sz="1200" b="0" dirty="0">
                        <a:latin typeface="Segoe UI" panose="020B0502040204020203" pitchFamily="34" charset="0"/>
                        <a:cs typeface="Segoe UI" panose="020B0502040204020203" pitchFamily="34" charset="0"/>
                      </a:endParaRPr>
                    </a:p>
                  </a:txBody>
                  <a:tcPr/>
                </a:tc>
                <a:tc>
                  <a:txBody>
                    <a:bodyPr/>
                    <a:lstStyle/>
                    <a:p>
                      <a:pPr algn="r"/>
                      <a:r>
                        <a:rPr lang="de-DE" sz="1200" b="0" dirty="0">
                          <a:latin typeface="Segoe UI" panose="020B0502040204020203" pitchFamily="34" charset="0"/>
                          <a:cs typeface="Segoe UI" panose="020B0502040204020203" pitchFamily="34" charset="0"/>
                        </a:rPr>
                        <a:t>$ 6.00 / $ 5.00 </a:t>
                      </a:r>
                    </a:p>
                  </a:txBody>
                  <a:tcPr/>
                </a:tc>
                <a:tc>
                  <a:txBody>
                    <a:bodyPr/>
                    <a:lstStyle/>
                    <a:p>
                      <a:pPr algn="ctr"/>
                      <a:r>
                        <a:rPr lang="de-DE" sz="1200" b="0" dirty="0">
                          <a:latin typeface="Segoe UI" panose="020B0502040204020203" pitchFamily="34" charset="0"/>
                          <a:cs typeface="Segoe UI" panose="020B0502040204020203" pitchFamily="34" charset="0"/>
                        </a:rPr>
                        <a:t>Included</a:t>
                      </a:r>
                    </a:p>
                  </a:txBody>
                  <a:tcPr/>
                </a:tc>
                <a:extLst>
                  <a:ext uri="{0D108BD9-81ED-4DB2-BD59-A6C34878D82A}">
                    <a16:rowId xmlns:a16="http://schemas.microsoft.com/office/drawing/2014/main" val="3645884990"/>
                  </a:ext>
                </a:extLst>
              </a:tr>
            </a:tbl>
          </a:graphicData>
        </a:graphic>
      </p:graphicFrame>
    </p:spTree>
    <p:extLst>
      <p:ext uri="{BB962C8B-B14F-4D97-AF65-F5344CB8AC3E}">
        <p14:creationId xmlns:p14="http://schemas.microsoft.com/office/powerpoint/2010/main" val="1271519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a:extLst>
              <a:ext uri="{FF2B5EF4-FFF2-40B4-BE49-F238E27FC236}">
                <a16:creationId xmlns:a16="http://schemas.microsoft.com/office/drawing/2014/main" id="{E207DF6E-6F24-43CA-8697-538C4609B017}"/>
              </a:ext>
            </a:extLst>
          </p:cNvPr>
          <p:cNvSpPr>
            <a:spLocks noGrp="1"/>
          </p:cNvSpPr>
          <p:nvPr>
            <p:ph type="subTitle" idx="1"/>
          </p:nvPr>
        </p:nvSpPr>
        <p:spPr>
          <a:xfrm>
            <a:off x="190852" y="4253486"/>
            <a:ext cx="5543372" cy="1655762"/>
          </a:xfrm>
        </p:spPr>
        <p:txBody>
          <a:bodyPr/>
          <a:lstStyle/>
          <a:p>
            <a:pPr algn="l">
              <a:lnSpc>
                <a:spcPct val="150000"/>
              </a:lnSpc>
              <a:spcBef>
                <a:spcPts val="0"/>
              </a:spcBef>
            </a:pPr>
            <a:r>
              <a:rPr lang="de-DE" dirty="0">
                <a:solidFill>
                  <a:schemeClr val="tx2"/>
                </a:solidFill>
                <a:latin typeface="Segoe UI" panose="020B0502040204020203" pitchFamily="34" charset="0"/>
                <a:cs typeface="Segoe UI" panose="020B0502040204020203" pitchFamily="34" charset="0"/>
              </a:rPr>
              <a:t>	</a:t>
            </a:r>
            <a:r>
              <a:rPr lang="de-DE" sz="2000" dirty="0">
                <a:solidFill>
                  <a:schemeClr val="tx2"/>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www.mscrm-addons.com</a:t>
            </a:r>
            <a:endParaRPr lang="de-DE" sz="2000" dirty="0">
              <a:solidFill>
                <a:schemeClr val="tx2"/>
              </a:solidFill>
              <a:latin typeface="Segoe UI" panose="020B0502040204020203" pitchFamily="34" charset="0"/>
              <a:cs typeface="Segoe UI" panose="020B0502040204020203" pitchFamily="34" charset="0"/>
            </a:endParaRPr>
          </a:p>
          <a:p>
            <a:pPr algn="l">
              <a:lnSpc>
                <a:spcPct val="150000"/>
              </a:lnSpc>
              <a:spcBef>
                <a:spcPts val="0"/>
              </a:spcBef>
            </a:pPr>
            <a:r>
              <a:rPr lang="de-DE" sz="2000" dirty="0">
                <a:solidFill>
                  <a:schemeClr val="tx2"/>
                </a:solidFill>
                <a:latin typeface="Segoe UI" panose="020B0502040204020203" pitchFamily="34" charset="0"/>
                <a:cs typeface="Segoe UI" panose="020B0502040204020203" pitchFamily="34" charset="0"/>
              </a:rPr>
              <a:t> 	</a:t>
            </a:r>
            <a:r>
              <a:rPr lang="de-DE" sz="2000" dirty="0">
                <a:solidFill>
                  <a:schemeClr val="tx2"/>
                </a:solidFill>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support.mscrm-addons.com</a:t>
            </a:r>
            <a:r>
              <a:rPr lang="de-DE" sz="2000" dirty="0">
                <a:solidFill>
                  <a:schemeClr val="tx2"/>
                </a:solidFill>
                <a:latin typeface="Segoe UI" panose="020B0502040204020203" pitchFamily="34" charset="0"/>
                <a:cs typeface="Segoe UI" panose="020B0502040204020203" pitchFamily="34" charset="0"/>
              </a:rPr>
              <a:t> </a:t>
            </a:r>
          </a:p>
          <a:p>
            <a:pPr algn="l">
              <a:lnSpc>
                <a:spcPct val="150000"/>
              </a:lnSpc>
              <a:spcBef>
                <a:spcPts val="0"/>
              </a:spcBef>
            </a:pPr>
            <a:r>
              <a:rPr lang="de-DE" sz="2000" dirty="0">
                <a:solidFill>
                  <a:schemeClr val="tx2"/>
                </a:solidFill>
              </a:rPr>
              <a:t>	</a:t>
            </a:r>
            <a:r>
              <a:rPr lang="en-US" sz="2000" dirty="0" err="1">
                <a:solidFill>
                  <a:srgbClr val="0077B3"/>
                </a:solidFill>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Youtube</a:t>
            </a:r>
            <a:r>
              <a:rPr lang="en-US" sz="2000" dirty="0">
                <a:solidFill>
                  <a:srgbClr val="0077B3"/>
                </a:solidFill>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 Channel (How </a:t>
            </a:r>
            <a:r>
              <a:rPr lang="en-US" sz="2000" dirty="0" err="1">
                <a:solidFill>
                  <a:srgbClr val="0077B3"/>
                </a:solidFill>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To's</a:t>
            </a:r>
            <a:r>
              <a:rPr lang="en-US" sz="2000" dirty="0">
                <a:solidFill>
                  <a:schemeClr val="tx2"/>
                </a:solidFill>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 Use-Cases)</a:t>
            </a:r>
            <a:r>
              <a:rPr lang="de-DE" sz="2000" dirty="0">
                <a:solidFill>
                  <a:schemeClr val="tx2"/>
                </a:solidFill>
                <a:latin typeface="Segoe UI" panose="020B0502040204020203" pitchFamily="34" charset="0"/>
                <a:cs typeface="Segoe UI" panose="020B0502040204020203" pitchFamily="34" charset="0"/>
              </a:rPr>
              <a:t> </a:t>
            </a:r>
          </a:p>
        </p:txBody>
      </p:sp>
      <p:sp>
        <p:nvSpPr>
          <p:cNvPr id="7" name="Titel 6">
            <a:extLst>
              <a:ext uri="{FF2B5EF4-FFF2-40B4-BE49-F238E27FC236}">
                <a16:creationId xmlns:a16="http://schemas.microsoft.com/office/drawing/2014/main" id="{C96DD3A7-96A0-4F01-86C3-419546E3D7BA}"/>
              </a:ext>
            </a:extLst>
          </p:cNvPr>
          <p:cNvSpPr>
            <a:spLocks noGrp="1"/>
          </p:cNvSpPr>
          <p:nvPr>
            <p:ph type="ctrTitle"/>
          </p:nvPr>
        </p:nvSpPr>
        <p:spPr>
          <a:xfrm>
            <a:off x="1524000" y="1122363"/>
            <a:ext cx="9144000" cy="2306637"/>
          </a:xfrm>
        </p:spPr>
        <p:txBody>
          <a:bodyPr/>
          <a:lstStyle/>
          <a:p>
            <a:r>
              <a:rPr lang="de-DE" sz="5000" dirty="0" err="1">
                <a:solidFill>
                  <a:schemeClr val="tx2"/>
                </a:solidFill>
              </a:rPr>
              <a:t>Thank</a:t>
            </a:r>
            <a:r>
              <a:rPr lang="de-DE" sz="5000" dirty="0">
                <a:solidFill>
                  <a:schemeClr val="tx2"/>
                </a:solidFill>
              </a:rPr>
              <a:t> </a:t>
            </a:r>
            <a:r>
              <a:rPr lang="de-DE" sz="5000" dirty="0" err="1">
                <a:solidFill>
                  <a:schemeClr val="tx2"/>
                </a:solidFill>
              </a:rPr>
              <a:t>you</a:t>
            </a:r>
            <a:r>
              <a:rPr lang="de-DE" sz="5000" dirty="0">
                <a:solidFill>
                  <a:schemeClr val="tx2"/>
                </a:solidFill>
              </a:rPr>
              <a:t>!</a:t>
            </a:r>
          </a:p>
        </p:txBody>
      </p:sp>
      <p:pic>
        <p:nvPicPr>
          <p:cNvPr id="3" name="Grafik 2" descr="Erdkugel: Afrika und Europa mit einfarbiger Füllung">
            <a:extLst>
              <a:ext uri="{FF2B5EF4-FFF2-40B4-BE49-F238E27FC236}">
                <a16:creationId xmlns:a16="http://schemas.microsoft.com/office/drawing/2014/main" id="{38C13577-DC68-191D-FFB9-90715CA4AC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7357" y="4426998"/>
            <a:ext cx="396000" cy="396000"/>
          </a:xfrm>
          <a:prstGeom prst="rect">
            <a:avLst/>
          </a:prstGeom>
        </p:spPr>
      </p:pic>
      <p:pic>
        <p:nvPicPr>
          <p:cNvPr id="5" name="Grafik 4" descr="Fragen mit einfarbiger Füllung">
            <a:extLst>
              <a:ext uri="{FF2B5EF4-FFF2-40B4-BE49-F238E27FC236}">
                <a16:creationId xmlns:a16="http://schemas.microsoft.com/office/drawing/2014/main" id="{998EC1BB-5498-A810-1E50-82D2E04EAB8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9357" y="4932515"/>
            <a:ext cx="396000" cy="396000"/>
          </a:xfrm>
          <a:prstGeom prst="rect">
            <a:avLst/>
          </a:prstGeom>
        </p:spPr>
      </p:pic>
      <p:pic>
        <p:nvPicPr>
          <p:cNvPr id="9" name="Grafik 8" descr="Präsentation mit Medien mit einfarbiger Füllung">
            <a:extLst>
              <a:ext uri="{FF2B5EF4-FFF2-40B4-BE49-F238E27FC236}">
                <a16:creationId xmlns:a16="http://schemas.microsoft.com/office/drawing/2014/main" id="{0B735DF4-AD7D-92F9-8EA6-DC8B04B8FD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9357" y="5389972"/>
            <a:ext cx="396000" cy="396000"/>
          </a:xfrm>
          <a:prstGeom prst="rect">
            <a:avLst/>
          </a:prstGeom>
        </p:spPr>
      </p:pic>
      <p:sp>
        <p:nvSpPr>
          <p:cNvPr id="12" name="Untertitel 7">
            <a:extLst>
              <a:ext uri="{FF2B5EF4-FFF2-40B4-BE49-F238E27FC236}">
                <a16:creationId xmlns:a16="http://schemas.microsoft.com/office/drawing/2014/main" id="{309D733D-4D35-D394-9B81-C9D1845C3504}"/>
              </a:ext>
            </a:extLst>
          </p:cNvPr>
          <p:cNvSpPr txBox="1">
            <a:spLocks/>
          </p:cNvSpPr>
          <p:nvPr/>
        </p:nvSpPr>
        <p:spPr>
          <a:xfrm>
            <a:off x="6181725" y="4253486"/>
            <a:ext cx="5543372"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1"/>
                </a:solidFill>
                <a:latin typeface="Segoe UI Semibold" panose="020B0702040204020203" pitchFamily="34" charset="0"/>
                <a:ea typeface="+mn-ea"/>
                <a:cs typeface="Segoe UI Semibold" panose="020B07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spcBef>
                <a:spcPts val="0"/>
              </a:spcBef>
            </a:pPr>
            <a:r>
              <a:rPr lang="de-DE" dirty="0">
                <a:solidFill>
                  <a:schemeClr val="tx2"/>
                </a:solidFill>
                <a:latin typeface="Segoe UI" panose="020B0502040204020203" pitchFamily="34" charset="0"/>
                <a:cs typeface="Segoe UI" panose="020B0502040204020203" pitchFamily="34" charset="0"/>
              </a:rPr>
              <a:t>	</a:t>
            </a:r>
            <a:r>
              <a:rPr lang="de-DE" sz="2000" dirty="0">
                <a:solidFill>
                  <a:srgbClr val="0077B3"/>
                </a:solidFill>
                <a:latin typeface="Segoe UI" panose="020B0502040204020203" pitchFamily="34" charset="0"/>
                <a:cs typeface="Segoe UI" panose="020B0502040204020203" pitchFamily="34" charset="0"/>
                <a:hlinkClick r:id="rId12">
                  <a:extLst>
                    <a:ext uri="{A12FA001-AC4F-418D-AE19-62706E023703}">
                      <ahyp:hlinkClr xmlns:ahyp="http://schemas.microsoft.com/office/drawing/2018/hyperlinkcolor" val="tx"/>
                    </a:ext>
                  </a:extLst>
                </a:hlinkClick>
              </a:rPr>
              <a:t>info@mscrm-addons.</a:t>
            </a:r>
            <a:r>
              <a:rPr lang="de-DE" sz="2000" dirty="0">
                <a:solidFill>
                  <a:schemeClr val="tx2"/>
                </a:solidFill>
                <a:latin typeface="Segoe UI" panose="020B0502040204020203" pitchFamily="34" charset="0"/>
                <a:cs typeface="Segoe UI" panose="020B0502040204020203" pitchFamily="34" charset="0"/>
                <a:hlinkClick r:id="rId12">
                  <a:extLst>
                    <a:ext uri="{A12FA001-AC4F-418D-AE19-62706E023703}">
                      <ahyp:hlinkClr xmlns:ahyp="http://schemas.microsoft.com/office/drawing/2018/hyperlinkcolor" val="tx"/>
                    </a:ext>
                  </a:extLst>
                </a:hlinkClick>
              </a:rPr>
              <a:t>com</a:t>
            </a:r>
            <a:r>
              <a:rPr lang="de-DE" sz="2000" dirty="0">
                <a:solidFill>
                  <a:schemeClr val="tx2"/>
                </a:solidFill>
                <a:latin typeface="Segoe UI" panose="020B0502040204020203" pitchFamily="34" charset="0"/>
                <a:cs typeface="Segoe UI" panose="020B0502040204020203" pitchFamily="34" charset="0"/>
              </a:rPr>
              <a:t>  </a:t>
            </a:r>
          </a:p>
          <a:p>
            <a:pPr algn="l">
              <a:lnSpc>
                <a:spcPct val="150000"/>
              </a:lnSpc>
              <a:spcBef>
                <a:spcPts val="0"/>
              </a:spcBef>
            </a:pPr>
            <a:r>
              <a:rPr lang="de-DE" sz="2000" dirty="0">
                <a:solidFill>
                  <a:schemeClr val="tx2"/>
                </a:solidFill>
                <a:latin typeface="Segoe UI" panose="020B0502040204020203" pitchFamily="34" charset="0"/>
                <a:cs typeface="Segoe UI" panose="020B0502040204020203" pitchFamily="34" charset="0"/>
              </a:rPr>
              <a:t> 	EMEA:	+43 316 680 880 </a:t>
            </a:r>
          </a:p>
          <a:p>
            <a:pPr algn="l">
              <a:lnSpc>
                <a:spcPct val="150000"/>
              </a:lnSpc>
              <a:spcBef>
                <a:spcPts val="0"/>
              </a:spcBef>
            </a:pPr>
            <a:r>
              <a:rPr lang="de-DE" sz="2000" dirty="0">
                <a:solidFill>
                  <a:schemeClr val="tx2"/>
                </a:solidFill>
                <a:latin typeface="Segoe UI" panose="020B0502040204020203" pitchFamily="34" charset="0"/>
                <a:cs typeface="Segoe UI" panose="020B0502040204020203" pitchFamily="34" charset="0"/>
              </a:rPr>
              <a:t>	U.S.: 	+1 404 720 6066</a:t>
            </a:r>
          </a:p>
        </p:txBody>
      </p:sp>
      <p:pic>
        <p:nvPicPr>
          <p:cNvPr id="17" name="Grafik 16" descr="Umschlag mit einfarbiger Füllung">
            <a:extLst>
              <a:ext uri="{FF2B5EF4-FFF2-40B4-BE49-F238E27FC236}">
                <a16:creationId xmlns:a16="http://schemas.microsoft.com/office/drawing/2014/main" id="{BDEA2EC5-324B-7F56-2BFA-E158262ECBF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658230" y="4426998"/>
            <a:ext cx="396000" cy="396000"/>
          </a:xfrm>
          <a:prstGeom prst="rect">
            <a:avLst/>
          </a:prstGeom>
        </p:spPr>
      </p:pic>
      <p:pic>
        <p:nvPicPr>
          <p:cNvPr id="19" name="Grafik 18" descr="Telefon mit einfarbiger Füllung">
            <a:extLst>
              <a:ext uri="{FF2B5EF4-FFF2-40B4-BE49-F238E27FC236}">
                <a16:creationId xmlns:a16="http://schemas.microsoft.com/office/drawing/2014/main" id="{6EF91B9F-F0C9-BC80-B2AD-955E1788A61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662898" y="4883367"/>
            <a:ext cx="396000" cy="396000"/>
          </a:xfrm>
          <a:prstGeom prst="rect">
            <a:avLst/>
          </a:prstGeom>
        </p:spPr>
      </p:pic>
    </p:spTree>
    <p:extLst>
      <p:ext uri="{BB962C8B-B14F-4D97-AF65-F5344CB8AC3E}">
        <p14:creationId xmlns:p14="http://schemas.microsoft.com/office/powerpoint/2010/main" val="2045171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nhaltsplatzhalter 13">
            <a:extLst>
              <a:ext uri="{FF2B5EF4-FFF2-40B4-BE49-F238E27FC236}">
                <a16:creationId xmlns:a16="http://schemas.microsoft.com/office/drawing/2014/main" id="{DDB9D73E-21FB-A0F8-8D65-09A8945F605F}"/>
              </a:ext>
            </a:extLst>
          </p:cNvPr>
          <p:cNvSpPr>
            <a:spLocks noGrp="1"/>
          </p:cNvSpPr>
          <p:nvPr>
            <p:ph sz="quarter" idx="20"/>
          </p:nvPr>
        </p:nvSpPr>
        <p:spPr>
          <a:xfrm>
            <a:off x="941630" y="230648"/>
            <a:ext cx="10308739" cy="545745"/>
          </a:xfrm>
        </p:spPr>
        <p:txBody>
          <a:bodyPr/>
          <a:lstStyle/>
          <a:p>
            <a:pPr algn="ctr"/>
            <a:r>
              <a:rPr lang="de-DE" sz="2600" dirty="0"/>
              <a:t>The Power of Global Search &amp; Advanced Find Combined</a:t>
            </a:r>
          </a:p>
        </p:txBody>
      </p:sp>
      <p:pic>
        <p:nvPicPr>
          <p:cNvPr id="16" name="Grafik 15" descr="Freisprechanlage mit einfarbiger Füllung">
            <a:extLst>
              <a:ext uri="{FF2B5EF4-FFF2-40B4-BE49-F238E27FC236}">
                <a16:creationId xmlns:a16="http://schemas.microsoft.com/office/drawing/2014/main" id="{3A4F5964-B7AB-6E30-5744-88A0CFF09E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88397" y="1440156"/>
            <a:ext cx="914400" cy="914400"/>
          </a:xfrm>
          <a:prstGeom prst="rect">
            <a:avLst/>
          </a:prstGeom>
        </p:spPr>
      </p:pic>
      <p:pic>
        <p:nvPicPr>
          <p:cNvPr id="19" name="Picture 27">
            <a:extLst>
              <a:ext uri="{FF2B5EF4-FFF2-40B4-BE49-F238E27FC236}">
                <a16:creationId xmlns:a16="http://schemas.microsoft.com/office/drawing/2014/main" id="{EEDCF8F2-3E88-B5D4-19CA-B98E236C95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2022" y="1591900"/>
            <a:ext cx="613978" cy="613978"/>
          </a:xfrm>
          <a:prstGeom prst="rect">
            <a:avLst/>
          </a:prstGeom>
        </p:spPr>
      </p:pic>
      <p:sp>
        <p:nvSpPr>
          <p:cNvPr id="2" name="Rechteck 5">
            <a:extLst>
              <a:ext uri="{FF2B5EF4-FFF2-40B4-BE49-F238E27FC236}">
                <a16:creationId xmlns:a16="http://schemas.microsoft.com/office/drawing/2014/main" id="{6FB01CDD-6109-3F2F-F1A0-48AFCC8809BC}"/>
              </a:ext>
            </a:extLst>
          </p:cNvPr>
          <p:cNvSpPr/>
          <p:nvPr/>
        </p:nvSpPr>
        <p:spPr>
          <a:xfrm>
            <a:off x="494179" y="1093890"/>
            <a:ext cx="3600000" cy="4567549"/>
          </a:xfrm>
          <a:prstGeom prst="rect">
            <a:avLst/>
          </a:prstGeom>
          <a:solidFill>
            <a:schemeClr val="tx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b="1" dirty="0">
              <a:solidFill>
                <a:schemeClr val="tx1"/>
              </a:solidFill>
              <a:latin typeface="Segoe UI" panose="020B0502040204020203" pitchFamily="34" charset="0"/>
              <a:cs typeface="Segoe UI" panose="020B0502040204020203" pitchFamily="34" charset="0"/>
            </a:endParaRPr>
          </a:p>
          <a:p>
            <a:pPr algn="ctr"/>
            <a:br>
              <a:rPr lang="de-DE" b="1" u="sng" dirty="0">
                <a:solidFill>
                  <a:schemeClr val="bg1"/>
                </a:solidFill>
                <a:latin typeface="Segoe UI" panose="020B0502040204020203" pitchFamily="34" charset="0"/>
                <a:cs typeface="Segoe UI" panose="020B0502040204020203" pitchFamily="34" charset="0"/>
              </a:rPr>
            </a:br>
            <a:br>
              <a:rPr lang="de-DE" b="1" u="sng" dirty="0">
                <a:solidFill>
                  <a:schemeClr val="bg1"/>
                </a:solidFill>
                <a:latin typeface="Segoe UI" panose="020B0502040204020203" pitchFamily="34" charset="0"/>
                <a:cs typeface="Segoe UI" panose="020B0502040204020203" pitchFamily="34" charset="0"/>
              </a:rPr>
            </a:br>
            <a:endParaRPr lang="de-DE" b="1" u="sng" dirty="0">
              <a:solidFill>
                <a:schemeClr val="bg1"/>
              </a:solidFill>
              <a:latin typeface="Segoe UI" panose="020B0502040204020203" pitchFamily="34" charset="0"/>
              <a:cs typeface="Segoe UI" panose="020B0502040204020203" pitchFamily="34" charset="0"/>
            </a:endParaRPr>
          </a:p>
          <a:p>
            <a:pPr algn="ctr"/>
            <a:r>
              <a:rPr lang="de-DE" b="1" dirty="0">
                <a:solidFill>
                  <a:schemeClr val="bg1"/>
                </a:solidFill>
                <a:latin typeface="Segoe UI" panose="020B0502040204020203" pitchFamily="34" charset="0"/>
                <a:cs typeface="Segoe UI" panose="020B0502040204020203" pitchFamily="34" charset="0"/>
              </a:rPr>
              <a:t>SEARCH CAPABILITIES</a:t>
            </a:r>
            <a:br>
              <a:rPr lang="de-DE" b="1" u="sng" dirty="0">
                <a:solidFill>
                  <a:schemeClr val="bg1"/>
                </a:solidFill>
                <a:latin typeface="Segoe UI" panose="020B0502040204020203" pitchFamily="34" charset="0"/>
                <a:cs typeface="Segoe UI" panose="020B0502040204020203" pitchFamily="34" charset="0"/>
              </a:rPr>
            </a:br>
            <a:endParaRPr lang="en-US" b="1" u="sng" dirty="0">
              <a:solidFill>
                <a:schemeClr val="bg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700" dirty="0">
                <a:latin typeface="Segoe UI" panose="020B0502040204020203" pitchFamily="34" charset="0"/>
                <a:cs typeface="Segoe UI" panose="020B0502040204020203" pitchFamily="34" charset="0"/>
              </a:rPr>
              <a:t>Simple UI for complex queries</a:t>
            </a:r>
          </a:p>
          <a:p>
            <a:pPr marL="285750" indent="-285750">
              <a:buFont typeface="Arial" panose="020B0604020202020204" pitchFamily="34" charset="0"/>
              <a:buChar char="•"/>
            </a:pPr>
            <a:endParaRPr lang="en-US" sz="17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700" dirty="0">
                <a:latin typeface="Segoe UI" panose="020B0502040204020203" pitchFamily="34" charset="0"/>
                <a:cs typeface="Segoe UI" panose="020B0502040204020203" pitchFamily="34" charset="0"/>
              </a:rPr>
              <a:t>Field specific</a:t>
            </a:r>
          </a:p>
          <a:p>
            <a:pPr marL="285750" indent="-285750">
              <a:buFont typeface="Arial" panose="020B0604020202020204" pitchFamily="34" charset="0"/>
              <a:buChar char="•"/>
            </a:pPr>
            <a:endParaRPr lang="en-US" sz="17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700" dirty="0">
                <a:latin typeface="Segoe UI" panose="020B0502040204020203" pitchFamily="34" charset="0"/>
                <a:cs typeface="Segoe UI" panose="020B0502040204020203" pitchFamily="34" charset="0"/>
              </a:rPr>
              <a:t>All search operators supported</a:t>
            </a:r>
            <a:br>
              <a:rPr lang="en-US" sz="1700" dirty="0">
                <a:latin typeface="Segoe UI" panose="020B0502040204020203" pitchFamily="34" charset="0"/>
                <a:cs typeface="Segoe UI" panose="020B0502040204020203" pitchFamily="34" charset="0"/>
              </a:rPr>
            </a:br>
            <a:endParaRPr lang="en-US" sz="17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700" dirty="0">
                <a:latin typeface="Segoe UI" panose="020B0502040204020203" pitchFamily="34" charset="0"/>
                <a:cs typeface="Segoe UI" panose="020B0502040204020203" pitchFamily="34" charset="0"/>
              </a:rPr>
              <a:t>AND/OR keywords</a:t>
            </a:r>
          </a:p>
          <a:p>
            <a:pPr marL="285750" indent="-285750">
              <a:buFont typeface="Arial" panose="020B0604020202020204" pitchFamily="34" charset="0"/>
              <a:buChar char="•"/>
            </a:pPr>
            <a:endParaRPr lang="en-US" sz="17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700" dirty="0">
                <a:latin typeface="Segoe UI" panose="020B0502040204020203" pitchFamily="34" charset="0"/>
                <a:cs typeface="Segoe UI" panose="020B0502040204020203" pitchFamily="34" charset="0"/>
              </a:rPr>
              <a:t>User-specific defaults</a:t>
            </a:r>
          </a:p>
          <a:p>
            <a:pPr marL="285750" indent="-285750">
              <a:buFont typeface="Arial" panose="020B0604020202020204" pitchFamily="34" charset="0"/>
              <a:buChar char="•"/>
            </a:pPr>
            <a:endParaRPr lang="en-US" sz="1700" dirty="0">
              <a:solidFill>
                <a:schemeClr val="tx1"/>
              </a:solidFill>
              <a:latin typeface="Segoe UI" panose="020B0502040204020203" pitchFamily="34" charset="0"/>
              <a:cs typeface="Segoe UI" panose="020B0502040204020203" pitchFamily="34" charset="0"/>
            </a:endParaRPr>
          </a:p>
          <a:p>
            <a:endParaRPr lang="en-US" dirty="0">
              <a:solidFill>
                <a:schemeClr val="tx1"/>
              </a:solidFill>
              <a:latin typeface="Segoe UI" panose="020B0502040204020203" pitchFamily="34" charset="0"/>
              <a:cs typeface="Segoe UI" panose="020B0502040204020203" pitchFamily="34" charset="0"/>
            </a:endParaRPr>
          </a:p>
        </p:txBody>
      </p:sp>
      <p:sp>
        <p:nvSpPr>
          <p:cNvPr id="3" name="Rechteck 6">
            <a:extLst>
              <a:ext uri="{FF2B5EF4-FFF2-40B4-BE49-F238E27FC236}">
                <a16:creationId xmlns:a16="http://schemas.microsoft.com/office/drawing/2014/main" id="{53828F90-F93C-B425-CA5E-755E87D0F53F}"/>
              </a:ext>
            </a:extLst>
          </p:cNvPr>
          <p:cNvSpPr/>
          <p:nvPr/>
        </p:nvSpPr>
        <p:spPr>
          <a:xfrm>
            <a:off x="8040616" y="1106767"/>
            <a:ext cx="3600000" cy="4554481"/>
          </a:xfrm>
          <a:prstGeom prst="rect">
            <a:avLst/>
          </a:prstGeom>
          <a:solidFill>
            <a:srgbClr val="0094C2"/>
          </a:solidFill>
          <a:ln>
            <a:solidFill>
              <a:srgbClr val="0094C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ltLang="de-DE" b="1" u="sng" dirty="0">
              <a:solidFill>
                <a:schemeClr val="bg1"/>
              </a:solidFill>
              <a:latin typeface="Candara" panose="020E0502030303020204" pitchFamily="34" charset="0"/>
              <a:ea typeface="Segoe UI" panose="020B0502040204020203" pitchFamily="34" charset="0"/>
              <a:cs typeface="Segoe UI" panose="020B0502040204020203" pitchFamily="34" charset="0"/>
            </a:endParaRPr>
          </a:p>
          <a:p>
            <a:pPr algn="ctr"/>
            <a:endParaRPr lang="de-DE" altLang="de-DE" b="1" u="sng" dirty="0">
              <a:solidFill>
                <a:srgbClr val="0094C2"/>
              </a:solidFill>
              <a:latin typeface="Candara" panose="020E0502030303020204" pitchFamily="34" charset="0"/>
              <a:ea typeface="Segoe UI" panose="020B0502040204020203" pitchFamily="34" charset="0"/>
              <a:cs typeface="Segoe UI" panose="020B0502040204020203" pitchFamily="34" charset="0"/>
            </a:endParaRPr>
          </a:p>
          <a:p>
            <a:pPr algn="ctr"/>
            <a:endParaRPr lang="de-DE" altLang="de-DE" b="1" u="sng" dirty="0">
              <a:solidFill>
                <a:schemeClr val="bg1"/>
              </a:solidFill>
              <a:latin typeface="Candara" panose="020E0502030303020204" pitchFamily="34" charset="0"/>
              <a:ea typeface="Segoe UI" panose="020B0502040204020203" pitchFamily="34" charset="0"/>
              <a:cs typeface="Segoe UI" panose="020B0502040204020203" pitchFamily="34" charset="0"/>
            </a:endParaRPr>
          </a:p>
          <a:p>
            <a:pPr algn="ctr"/>
            <a:r>
              <a:rPr lang="de-DE" altLang="de-DE" b="1" dirty="0">
                <a:solidFill>
                  <a:schemeClr val="bg1"/>
                </a:solidFill>
                <a:latin typeface="Segoe UI" panose="020B0502040204020203" pitchFamily="34" charset="0"/>
                <a:ea typeface="Segoe UI" panose="020B0502040204020203" pitchFamily="34" charset="0"/>
                <a:cs typeface="Segoe UI" panose="020B0502040204020203" pitchFamily="34" charset="0"/>
              </a:rPr>
              <a:t>CONFIGURATION</a:t>
            </a:r>
            <a:br>
              <a:rPr lang="de-DE" altLang="de-DE" b="1" u="sng" dirty="0">
                <a:solidFill>
                  <a:schemeClr val="bg1"/>
                </a:solidFill>
                <a:latin typeface="Segoe UI" panose="020B0502040204020203" pitchFamily="34" charset="0"/>
                <a:ea typeface="Segoe UI" panose="020B0502040204020203" pitchFamily="34" charset="0"/>
                <a:cs typeface="Segoe UI" panose="020B0502040204020203" pitchFamily="34" charset="0"/>
              </a:rPr>
            </a:br>
            <a:endParaRPr lang="de-DE" altLang="de-DE" b="1" u="sng"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de-DE" altLang="de-DE" sz="1700" dirty="0">
                <a:solidFill>
                  <a:schemeClr val="bg1"/>
                </a:solidFill>
                <a:latin typeface="Segoe UI" panose="020B0502040204020203" pitchFamily="34" charset="0"/>
                <a:ea typeface="Segoe UI" panose="020B0502040204020203" pitchFamily="34" charset="0"/>
                <a:cs typeface="Segoe UI" panose="020B0502040204020203" pitchFamily="34" charset="0"/>
              </a:rPr>
              <a:t>Fully customizable search and result fields (Width, operators,...)</a:t>
            </a:r>
            <a:br>
              <a:rPr lang="de-DE" altLang="de-DE" sz="1700" dirty="0">
                <a:solidFill>
                  <a:schemeClr val="bg1"/>
                </a:solidFill>
                <a:latin typeface="Segoe UI" panose="020B0502040204020203" pitchFamily="34" charset="0"/>
                <a:ea typeface="Segoe UI" panose="020B0502040204020203" pitchFamily="34" charset="0"/>
                <a:cs typeface="Segoe UI" panose="020B0502040204020203" pitchFamily="34" charset="0"/>
              </a:rPr>
            </a:br>
            <a:endParaRPr lang="de-DE" altLang="de-DE" sz="17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de-DE" altLang="de-DE" sz="1700" dirty="0">
                <a:solidFill>
                  <a:schemeClr val="bg1"/>
                </a:solidFill>
                <a:latin typeface="Segoe UI" panose="020B0502040204020203" pitchFamily="34" charset="0"/>
                <a:ea typeface="Segoe UI" panose="020B0502040204020203" pitchFamily="34" charset="0"/>
                <a:cs typeface="Segoe UI" panose="020B0502040204020203" pitchFamily="34" charset="0"/>
              </a:rPr>
              <a:t>Customizable preview supporting views of related records and actions</a:t>
            </a:r>
          </a:p>
          <a:p>
            <a:pPr marL="285750" indent="-285750">
              <a:buFont typeface="Arial" panose="020B0604020202020204" pitchFamily="34" charset="0"/>
              <a:buChar char="•"/>
            </a:pPr>
            <a:endParaRPr lang="de-DE" altLang="de-DE" sz="17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de-DE" altLang="de-DE" sz="1700" dirty="0">
                <a:solidFill>
                  <a:schemeClr val="bg1"/>
                </a:solidFill>
                <a:latin typeface="Segoe UI" panose="020B0502040204020203" pitchFamily="34" charset="0"/>
                <a:ea typeface="Segoe UI" panose="020B0502040204020203" pitchFamily="34" charset="0"/>
                <a:cs typeface="Segoe UI" panose="020B0502040204020203" pitchFamily="34" charset="0"/>
              </a:rPr>
              <a:t>Fetch-Import: Use Advanced Find as a query-designer</a:t>
            </a:r>
          </a:p>
          <a:p>
            <a:pPr marL="285750" indent="-285750">
              <a:buFont typeface="Arial" panose="020B0604020202020204" pitchFamily="34" charset="0"/>
              <a:buChar char="•"/>
            </a:pPr>
            <a:endParaRPr lang="de-DE" altLang="de-DE" dirty="0">
              <a:solidFill>
                <a:schemeClr val="bg1"/>
              </a:solidFill>
              <a:latin typeface="Candara" panose="020E0502030303020204" pitchFamily="34" charset="0"/>
              <a:ea typeface="Segoe UI" panose="020B0502040204020203" pitchFamily="34" charset="0"/>
              <a:cs typeface="Segoe UI" panose="020B0502040204020203" pitchFamily="34" charset="0"/>
            </a:endParaRPr>
          </a:p>
        </p:txBody>
      </p:sp>
      <p:sp>
        <p:nvSpPr>
          <p:cNvPr id="5" name="Rechteck 29">
            <a:extLst>
              <a:ext uri="{FF2B5EF4-FFF2-40B4-BE49-F238E27FC236}">
                <a16:creationId xmlns:a16="http://schemas.microsoft.com/office/drawing/2014/main" id="{4C804280-3B53-9EB4-D0D2-C8F7527B422A}"/>
              </a:ext>
            </a:extLst>
          </p:cNvPr>
          <p:cNvSpPr/>
          <p:nvPr/>
        </p:nvSpPr>
        <p:spPr>
          <a:xfrm>
            <a:off x="4279872" y="1085016"/>
            <a:ext cx="3600000" cy="4576555"/>
          </a:xfrm>
          <a:prstGeom prst="rect">
            <a:avLst/>
          </a:prstGeom>
          <a:solidFill>
            <a:srgbClr val="0975A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ltLang="de-DE" b="1" u="sng"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de-DE" altLang="de-DE" b="1" u="sng"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gn="ctr"/>
            <a:endParaRPr lang="de-DE" altLang="de-DE" b="1" u="sng"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gn="ctr"/>
            <a:endParaRPr lang="de-DE" altLang="de-DE" b="1" u="sng"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gn="ctr"/>
            <a:endParaRPr lang="de-DE" altLang="de-DE" b="1" u="sng"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gn="ctr"/>
            <a:r>
              <a:rPr lang="de-DE" altLang="de-DE" b="1" dirty="0">
                <a:solidFill>
                  <a:schemeClr val="bg1"/>
                </a:solidFill>
                <a:latin typeface="Segoe UI" panose="020B0502040204020203" pitchFamily="34" charset="0"/>
                <a:ea typeface="Segoe UI" panose="020B0502040204020203" pitchFamily="34" charset="0"/>
                <a:cs typeface="Segoe UI" panose="020B0502040204020203" pitchFamily="34" charset="0"/>
              </a:rPr>
              <a:t>WORKING WITH RESULTS</a:t>
            </a:r>
            <a:br>
              <a:rPr lang="de-DE" altLang="de-DE" b="1" u="sng" dirty="0">
                <a:solidFill>
                  <a:schemeClr val="bg1"/>
                </a:solidFill>
                <a:latin typeface="Segoe UI" panose="020B0502040204020203" pitchFamily="34" charset="0"/>
                <a:ea typeface="Segoe UI" panose="020B0502040204020203" pitchFamily="34" charset="0"/>
                <a:cs typeface="Segoe UI" panose="020B0502040204020203" pitchFamily="34" charset="0"/>
              </a:rPr>
            </a:br>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700" dirty="0">
                <a:latin typeface="Segoe UI" panose="020B0502040204020203" pitchFamily="34" charset="0"/>
                <a:cs typeface="Segoe UI" panose="020B0502040204020203" pitchFamily="34" charset="0"/>
              </a:rPr>
              <a:t>Customizable grid with access to results and related records</a:t>
            </a:r>
          </a:p>
          <a:p>
            <a:pPr marL="285750" indent="-285750">
              <a:buFont typeface="Arial" panose="020B0604020202020204" pitchFamily="34" charset="0"/>
              <a:buChar char="•"/>
            </a:pPr>
            <a:endParaRPr lang="en-US" sz="17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700" dirty="0">
                <a:latin typeface="Segoe UI" panose="020B0502040204020203" pitchFamily="34" charset="0"/>
                <a:cs typeface="Segoe UI" panose="020B0502040204020203" pitchFamily="34" charset="0"/>
              </a:rPr>
              <a:t>Open in Dynamics 365 grid: bulk edit, run workflow…</a:t>
            </a:r>
            <a:br>
              <a:rPr lang="en-US" sz="1700" dirty="0">
                <a:latin typeface="Segoe UI" panose="020B0502040204020203" pitchFamily="34" charset="0"/>
                <a:cs typeface="Segoe UI" panose="020B0502040204020203" pitchFamily="34" charset="0"/>
              </a:rPr>
            </a:br>
            <a:endParaRPr lang="en-US" sz="17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700" dirty="0">
                <a:latin typeface="Segoe UI" panose="020B0502040204020203" pitchFamily="34" charset="0"/>
                <a:cs typeface="Segoe UI" panose="020B0502040204020203" pitchFamily="34" charset="0"/>
              </a:rPr>
              <a:t>Result preview</a:t>
            </a:r>
            <a:br>
              <a:rPr lang="en-US" sz="1700" dirty="0">
                <a:latin typeface="Segoe UI" panose="020B0502040204020203" pitchFamily="34" charset="0"/>
                <a:cs typeface="Segoe UI" panose="020B0502040204020203" pitchFamily="34" charset="0"/>
              </a:rPr>
            </a:br>
            <a:endParaRPr lang="en-US" sz="17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700" dirty="0">
                <a:latin typeface="Segoe UI" panose="020B0502040204020203" pitchFamily="34" charset="0"/>
                <a:cs typeface="Segoe UI" panose="020B0502040204020203" pitchFamily="34" charset="0"/>
              </a:rPr>
              <a:t>Execute workflows/actions against results (single and bulk) </a:t>
            </a:r>
            <a:br>
              <a:rPr lang="en-US" dirty="0">
                <a:latin typeface="Segoe UI" panose="020B0502040204020203" pitchFamily="34" charset="0"/>
                <a:cs typeface="Segoe UI" panose="020B0502040204020203" pitchFamily="34" charset="0"/>
              </a:rPr>
            </a:br>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p:txBody>
      </p:sp>
      <p:pic>
        <p:nvPicPr>
          <p:cNvPr id="6" name="Grafik 12">
            <a:extLst>
              <a:ext uri="{FF2B5EF4-FFF2-40B4-BE49-F238E27FC236}">
                <a16:creationId xmlns:a16="http://schemas.microsoft.com/office/drawing/2014/main" id="{D1519191-00A1-219D-AF20-86BD748EBE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3512" y="1085016"/>
            <a:ext cx="1251784" cy="1251784"/>
          </a:xfrm>
          <a:prstGeom prst="rect">
            <a:avLst/>
          </a:prstGeom>
        </p:spPr>
      </p:pic>
      <p:pic>
        <p:nvPicPr>
          <p:cNvPr id="8" name="Grafik 8">
            <a:extLst>
              <a:ext uri="{FF2B5EF4-FFF2-40B4-BE49-F238E27FC236}">
                <a16:creationId xmlns:a16="http://schemas.microsoft.com/office/drawing/2014/main" id="{62E196D2-1B98-0B1F-455A-C2BDBB017B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27398" y="1093890"/>
            <a:ext cx="1242910" cy="1242910"/>
          </a:xfrm>
          <a:prstGeom prst="rect">
            <a:avLst/>
          </a:prstGeom>
        </p:spPr>
      </p:pic>
      <p:pic>
        <p:nvPicPr>
          <p:cNvPr id="10" name="Grafik 9">
            <a:extLst>
              <a:ext uri="{FF2B5EF4-FFF2-40B4-BE49-F238E27FC236}">
                <a16:creationId xmlns:a16="http://schemas.microsoft.com/office/drawing/2014/main" id="{55A61EB3-E540-567C-049D-5B6FAFBBE9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24391" y="1340767"/>
            <a:ext cx="728177" cy="728177"/>
          </a:xfrm>
          <a:prstGeom prst="rect">
            <a:avLst/>
          </a:prstGeom>
        </p:spPr>
      </p:pic>
    </p:spTree>
    <p:extLst>
      <p:ext uri="{BB962C8B-B14F-4D97-AF65-F5344CB8AC3E}">
        <p14:creationId xmlns:p14="http://schemas.microsoft.com/office/powerpoint/2010/main" val="407334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a:extLst>
              <a:ext uri="{FF2B5EF4-FFF2-40B4-BE49-F238E27FC236}">
                <a16:creationId xmlns:a16="http://schemas.microsoft.com/office/drawing/2014/main" id="{EDDBB4DA-7261-4C0E-9F3C-C518D46259CD}"/>
              </a:ext>
            </a:extLst>
          </p:cNvPr>
          <p:cNvSpPr>
            <a:spLocks noGrp="1"/>
          </p:cNvSpPr>
          <p:nvPr>
            <p:ph sz="quarter" idx="20"/>
          </p:nvPr>
        </p:nvSpPr>
        <p:spPr>
          <a:xfrm>
            <a:off x="138453" y="215850"/>
            <a:ext cx="11782927" cy="545745"/>
          </a:xfrm>
        </p:spPr>
        <p:txBody>
          <a:bodyPr/>
          <a:lstStyle/>
          <a:p>
            <a:pPr algn="ctr"/>
            <a:r>
              <a:rPr lang="de-DE" dirty="0"/>
              <a:t>Key Features</a:t>
            </a:r>
          </a:p>
        </p:txBody>
      </p:sp>
      <p:sp>
        <p:nvSpPr>
          <p:cNvPr id="1027" name="TextBox 18">
            <a:extLst>
              <a:ext uri="{FF2B5EF4-FFF2-40B4-BE49-F238E27FC236}">
                <a16:creationId xmlns:a16="http://schemas.microsoft.com/office/drawing/2014/main" id="{CF5034C3-FD5F-34B9-98FE-6AA3A872E868}"/>
              </a:ext>
            </a:extLst>
          </p:cNvPr>
          <p:cNvSpPr txBox="1"/>
          <p:nvPr/>
        </p:nvSpPr>
        <p:spPr>
          <a:xfrm>
            <a:off x="8885814" y="5529753"/>
            <a:ext cx="2531692" cy="545745"/>
          </a:xfrm>
          <a:prstGeom prst="rect">
            <a:avLst/>
          </a:prstGeom>
          <a:noFill/>
          <a:ln>
            <a:noFill/>
          </a:ln>
        </p:spPr>
        <p:txBody>
          <a:bodyPr wrap="square" lIns="137160" tIns="137160" rIns="137160" bIns="13716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defRPr/>
            </a:pPr>
            <a:r>
              <a:rPr lang="en-US" sz="1900" b="1" kern="0" dirty="0">
                <a:solidFill>
                  <a:srgbClr val="0077B3"/>
                </a:solidFill>
                <a:latin typeface="Segoe UI" panose="020B0502040204020203" pitchFamily="34" charset="0"/>
                <a:cs typeface="Segoe UI" panose="020B0502040204020203" pitchFamily="34" charset="0"/>
              </a:rPr>
              <a:t>And many more…</a:t>
            </a:r>
          </a:p>
        </p:txBody>
      </p:sp>
      <p:grpSp>
        <p:nvGrpSpPr>
          <p:cNvPr id="54" name="Group 53">
            <a:extLst>
              <a:ext uri="{FF2B5EF4-FFF2-40B4-BE49-F238E27FC236}">
                <a16:creationId xmlns:a16="http://schemas.microsoft.com/office/drawing/2014/main" id="{2559DE09-BF52-0793-73B6-4C007437D7D2}"/>
              </a:ext>
            </a:extLst>
          </p:cNvPr>
          <p:cNvGrpSpPr/>
          <p:nvPr/>
        </p:nvGrpSpPr>
        <p:grpSpPr>
          <a:xfrm>
            <a:off x="602137" y="1206361"/>
            <a:ext cx="10987726" cy="4662629"/>
            <a:chOff x="565117" y="1291819"/>
            <a:chExt cx="10987726" cy="4662629"/>
          </a:xfrm>
        </p:grpSpPr>
        <p:grpSp>
          <p:nvGrpSpPr>
            <p:cNvPr id="6" name="Group 5">
              <a:extLst>
                <a:ext uri="{FF2B5EF4-FFF2-40B4-BE49-F238E27FC236}">
                  <a16:creationId xmlns:a16="http://schemas.microsoft.com/office/drawing/2014/main" id="{CB7CB35E-D46A-D57F-1409-6AE64A760708}"/>
                </a:ext>
              </a:extLst>
            </p:cNvPr>
            <p:cNvGrpSpPr/>
            <p:nvPr/>
          </p:nvGrpSpPr>
          <p:grpSpPr>
            <a:xfrm>
              <a:off x="572655" y="1291819"/>
              <a:ext cx="3242953" cy="2504572"/>
              <a:chOff x="572655" y="1291819"/>
              <a:chExt cx="3242953" cy="2504572"/>
            </a:xfrm>
          </p:grpSpPr>
          <p:grpSp>
            <p:nvGrpSpPr>
              <p:cNvPr id="21" name="Group 20">
                <a:extLst>
                  <a:ext uri="{FF2B5EF4-FFF2-40B4-BE49-F238E27FC236}">
                    <a16:creationId xmlns:a16="http://schemas.microsoft.com/office/drawing/2014/main" id="{7D5909BF-1846-5988-3BF1-AA5DDBE4C5DA}"/>
                  </a:ext>
                </a:extLst>
              </p:cNvPr>
              <p:cNvGrpSpPr/>
              <p:nvPr/>
            </p:nvGrpSpPr>
            <p:grpSpPr>
              <a:xfrm>
                <a:off x="572655" y="1394487"/>
                <a:ext cx="3242953" cy="2401904"/>
                <a:chOff x="572655" y="1172334"/>
                <a:chExt cx="3242953" cy="2401904"/>
              </a:xfrm>
            </p:grpSpPr>
            <p:sp>
              <p:nvSpPr>
                <p:cNvPr id="86" name="TextBox 26">
                  <a:extLst>
                    <a:ext uri="{FF2B5EF4-FFF2-40B4-BE49-F238E27FC236}">
                      <a16:creationId xmlns:a16="http://schemas.microsoft.com/office/drawing/2014/main" id="{9232C4FD-F4AE-C5FA-F6D2-FDE47AF867B4}"/>
                    </a:ext>
                  </a:extLst>
                </p:cNvPr>
                <p:cNvSpPr txBox="1"/>
                <p:nvPr/>
              </p:nvSpPr>
              <p:spPr>
                <a:xfrm>
                  <a:off x="572655" y="1676920"/>
                  <a:ext cx="3242953" cy="1897318"/>
                </a:xfrm>
                <a:prstGeom prst="rect">
                  <a:avLst/>
                </a:prstGeom>
                <a:noFill/>
                <a:ln>
                  <a:noFill/>
                </a:ln>
              </p:spPr>
              <p:txBody>
                <a:bodyPr wrap="square" lIns="137160" tIns="137160" rIns="137160" bIns="13716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07000"/>
                    </a:lnSpc>
                    <a:spcAft>
                      <a:spcPts val="800"/>
                    </a:spcAft>
                    <a:tabLst>
                      <a:tab pos="3248025" algn="l"/>
                    </a:tabLst>
                  </a:pPr>
                  <a:r>
                    <a:rPr lang="en-US" sz="1400" b="0" i="0" dirty="0">
                      <a:solidFill>
                        <a:srgbClr val="000000"/>
                      </a:solidFill>
                      <a:effectLst/>
                      <a:latin typeface="Segoe UI" panose="020B0502040204020203" pitchFamily="34" charset="0"/>
                    </a:rPr>
                    <a:t>Create complex, yet easy-to-use advanced searches in multiple columns.</a:t>
                  </a:r>
                  <a:endParaRPr lang="de-DE" sz="14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87" name="TextBox 18">
                  <a:extLst>
                    <a:ext uri="{FF2B5EF4-FFF2-40B4-BE49-F238E27FC236}">
                      <a16:creationId xmlns:a16="http://schemas.microsoft.com/office/drawing/2014/main" id="{CA2AE71C-1F61-BF1B-29BD-57B3FB132831}"/>
                    </a:ext>
                  </a:extLst>
                </p:cNvPr>
                <p:cNvSpPr txBox="1"/>
                <p:nvPr/>
              </p:nvSpPr>
              <p:spPr>
                <a:xfrm>
                  <a:off x="1211454" y="1172334"/>
                  <a:ext cx="2604154" cy="545745"/>
                </a:xfrm>
                <a:prstGeom prst="rect">
                  <a:avLst/>
                </a:prstGeom>
                <a:noFill/>
                <a:ln>
                  <a:noFill/>
                </a:ln>
              </p:spPr>
              <p:txBody>
                <a:bodyPr wrap="square" lIns="137160" tIns="137160" rIns="137160" bIns="13716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ts val="600"/>
                    </a:spcBef>
                    <a:defRPr/>
                  </a:pPr>
                  <a:r>
                    <a:rPr lang="en-US" sz="1900" b="1" kern="0" dirty="0">
                      <a:solidFill>
                        <a:srgbClr val="0077B3"/>
                      </a:solidFill>
                      <a:latin typeface="Segoe UI" panose="020B0502040204020203" pitchFamily="34" charset="0"/>
                      <a:cs typeface="Segoe UI" panose="020B0502040204020203" pitchFamily="34" charset="0"/>
                    </a:rPr>
                    <a:t>SEARCH QUERIES</a:t>
                  </a:r>
                </a:p>
              </p:txBody>
            </p:sp>
          </p:grpSp>
          <p:pic>
            <p:nvPicPr>
              <p:cNvPr id="5" name="Picture 4" descr="Icon&#10;&#10;Description automatically generated">
                <a:extLst>
                  <a:ext uri="{FF2B5EF4-FFF2-40B4-BE49-F238E27FC236}">
                    <a16:creationId xmlns:a16="http://schemas.microsoft.com/office/drawing/2014/main" id="{01120A12-582A-F635-914A-4654A2828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467" y="1291819"/>
                <a:ext cx="676320" cy="676320"/>
              </a:xfrm>
              <a:prstGeom prst="rect">
                <a:avLst/>
              </a:prstGeom>
            </p:spPr>
          </p:pic>
        </p:grpSp>
        <p:grpSp>
          <p:nvGrpSpPr>
            <p:cNvPr id="96" name="Group 95">
              <a:extLst>
                <a:ext uri="{FF2B5EF4-FFF2-40B4-BE49-F238E27FC236}">
                  <a16:creationId xmlns:a16="http://schemas.microsoft.com/office/drawing/2014/main" id="{C19438CF-C878-404C-A086-05BD38646434}"/>
                </a:ext>
              </a:extLst>
            </p:cNvPr>
            <p:cNvGrpSpPr/>
            <p:nvPr/>
          </p:nvGrpSpPr>
          <p:grpSpPr>
            <a:xfrm>
              <a:off x="4391022" y="1416668"/>
              <a:ext cx="3242953" cy="2401415"/>
              <a:chOff x="8427315" y="556137"/>
              <a:chExt cx="3242953" cy="2401415"/>
            </a:xfrm>
          </p:grpSpPr>
          <p:sp>
            <p:nvSpPr>
              <p:cNvPr id="80" name="TextBox 26">
                <a:extLst>
                  <a:ext uri="{FF2B5EF4-FFF2-40B4-BE49-F238E27FC236}">
                    <a16:creationId xmlns:a16="http://schemas.microsoft.com/office/drawing/2014/main" id="{3EB98D01-C0E2-060A-1BB5-0D29B0020001}"/>
                  </a:ext>
                </a:extLst>
              </p:cNvPr>
              <p:cNvSpPr txBox="1"/>
              <p:nvPr/>
            </p:nvSpPr>
            <p:spPr>
              <a:xfrm>
                <a:off x="8427315" y="1060234"/>
                <a:ext cx="3242953" cy="1897318"/>
              </a:xfrm>
              <a:prstGeom prst="rect">
                <a:avLst/>
              </a:prstGeom>
              <a:noFill/>
              <a:ln>
                <a:noFill/>
              </a:ln>
            </p:spPr>
            <p:txBody>
              <a:bodyPr wrap="square" lIns="137160" tIns="137160" rIns="137160" bIns="13716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r>
                  <a:rPr lang="en-US" sz="1400" b="0" i="0" dirty="0" err="1">
                    <a:solidFill>
                      <a:srgbClr val="000000"/>
                    </a:solidFill>
                    <a:effectLst/>
                    <a:latin typeface="Segoe UI" panose="020B0502040204020203" pitchFamily="34" charset="0"/>
                  </a:rPr>
                  <a:t>PowerSearch</a:t>
                </a:r>
                <a:r>
                  <a:rPr lang="en-US" sz="1400" b="0" i="0" dirty="0">
                    <a:solidFill>
                      <a:srgbClr val="000000"/>
                    </a:solidFill>
                    <a:effectLst/>
                    <a:latin typeface="Segoe UI" panose="020B0502040204020203" pitchFamily="34" charset="0"/>
                  </a:rPr>
                  <a:t> fully supports all known operators from Advanced Find.</a:t>
                </a:r>
              </a:p>
              <a:p>
                <a:pPr algn="just"/>
                <a:br>
                  <a:rPr lang="en-US" sz="1400" dirty="0"/>
                </a:br>
                <a:br>
                  <a:rPr lang="en-US" sz="1400" dirty="0"/>
                </a:br>
                <a:br>
                  <a:rPr lang="en-US" sz="1400" dirty="0"/>
                </a:br>
                <a:endParaRPr lang="de-DE" sz="14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82" name="TextBox 18">
                <a:extLst>
                  <a:ext uri="{FF2B5EF4-FFF2-40B4-BE49-F238E27FC236}">
                    <a16:creationId xmlns:a16="http://schemas.microsoft.com/office/drawing/2014/main" id="{EA1B93EA-ED51-92D6-80FD-269A04235A99}"/>
                  </a:ext>
                </a:extLst>
              </p:cNvPr>
              <p:cNvSpPr txBox="1"/>
              <p:nvPr/>
            </p:nvSpPr>
            <p:spPr>
              <a:xfrm>
                <a:off x="9066114" y="556137"/>
                <a:ext cx="2604154" cy="545745"/>
              </a:xfrm>
              <a:prstGeom prst="rect">
                <a:avLst/>
              </a:prstGeom>
              <a:noFill/>
              <a:ln>
                <a:noFill/>
              </a:ln>
            </p:spPr>
            <p:txBody>
              <a:bodyPr wrap="square" lIns="137160" tIns="137160" rIns="137160" bIns="13716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ts val="600"/>
                  </a:spcBef>
                  <a:defRPr/>
                </a:pPr>
                <a:r>
                  <a:rPr lang="en-US" sz="1900" b="1" kern="0" dirty="0">
                    <a:solidFill>
                      <a:srgbClr val="0077B3"/>
                    </a:solidFill>
                    <a:latin typeface="Segoe UI" panose="020B0502040204020203" pitchFamily="34" charset="0"/>
                    <a:cs typeface="Segoe UI" panose="020B0502040204020203" pitchFamily="34" charset="0"/>
                  </a:rPr>
                  <a:t>ALL SERCH OPERATORS</a:t>
                </a:r>
              </a:p>
            </p:txBody>
          </p:sp>
        </p:grpSp>
        <p:grpSp>
          <p:nvGrpSpPr>
            <p:cNvPr id="105" name="Group 104">
              <a:extLst>
                <a:ext uri="{FF2B5EF4-FFF2-40B4-BE49-F238E27FC236}">
                  <a16:creationId xmlns:a16="http://schemas.microsoft.com/office/drawing/2014/main" id="{111F57A3-14E0-589B-6D51-3895BB5FF8C7}"/>
                </a:ext>
              </a:extLst>
            </p:cNvPr>
            <p:cNvGrpSpPr/>
            <p:nvPr/>
          </p:nvGrpSpPr>
          <p:grpSpPr>
            <a:xfrm>
              <a:off x="8209389" y="1391030"/>
              <a:ext cx="3242953" cy="2427053"/>
              <a:chOff x="8336945" y="1323525"/>
              <a:chExt cx="3242953" cy="2427053"/>
            </a:xfrm>
          </p:grpSpPr>
          <p:sp>
            <p:nvSpPr>
              <p:cNvPr id="99" name="TextBox 26">
                <a:extLst>
                  <a:ext uri="{FF2B5EF4-FFF2-40B4-BE49-F238E27FC236}">
                    <a16:creationId xmlns:a16="http://schemas.microsoft.com/office/drawing/2014/main" id="{14CD6099-38B5-F436-776D-723692DD79DA}"/>
                  </a:ext>
                </a:extLst>
              </p:cNvPr>
              <p:cNvSpPr txBox="1"/>
              <p:nvPr/>
            </p:nvSpPr>
            <p:spPr>
              <a:xfrm>
                <a:off x="8336945" y="1853260"/>
                <a:ext cx="3242953" cy="1897318"/>
              </a:xfrm>
              <a:prstGeom prst="rect">
                <a:avLst/>
              </a:prstGeom>
              <a:noFill/>
              <a:ln>
                <a:noFill/>
              </a:ln>
            </p:spPr>
            <p:txBody>
              <a:bodyPr wrap="square" lIns="137160" tIns="137160" rIns="137160" bIns="13716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r>
                  <a:rPr lang="en-US" sz="1400" b="0" i="0" dirty="0">
                    <a:solidFill>
                      <a:srgbClr val="000000"/>
                    </a:solidFill>
                    <a:effectLst/>
                    <a:latin typeface="Segoe UI" panose="020B0502040204020203" pitchFamily="34" charset="0"/>
                  </a:rPr>
                  <a:t>Frequently parameters can easily be saved in pre-defined query lists.</a:t>
                </a:r>
                <a:endParaRPr lang="en-US" sz="1400" b="0" i="0" dirty="0">
                  <a:solidFill>
                    <a:srgbClr val="777777"/>
                  </a:solidFill>
                  <a:effectLst/>
                  <a:latin typeface="inherit"/>
                </a:endParaRPr>
              </a:p>
              <a:p>
                <a:pPr algn="just"/>
                <a:br>
                  <a:rPr lang="en-US" sz="1400" b="0" i="0" dirty="0">
                    <a:solidFill>
                      <a:srgbClr val="777777"/>
                    </a:solidFill>
                    <a:effectLst/>
                    <a:latin typeface="Segoe UI" panose="020B0502040204020203" pitchFamily="34" charset="0"/>
                  </a:rPr>
                </a:br>
                <a:endParaRPr lang="de-DE" sz="14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100" name="TextBox 18">
                <a:extLst>
                  <a:ext uri="{FF2B5EF4-FFF2-40B4-BE49-F238E27FC236}">
                    <a16:creationId xmlns:a16="http://schemas.microsoft.com/office/drawing/2014/main" id="{6BC662CC-4F0F-2F42-D1DE-9FBD68F36B06}"/>
                  </a:ext>
                </a:extLst>
              </p:cNvPr>
              <p:cNvSpPr txBox="1"/>
              <p:nvPr/>
            </p:nvSpPr>
            <p:spPr>
              <a:xfrm>
                <a:off x="9013370" y="1323525"/>
                <a:ext cx="2531692" cy="545745"/>
              </a:xfrm>
              <a:prstGeom prst="rect">
                <a:avLst/>
              </a:prstGeom>
              <a:noFill/>
              <a:ln>
                <a:noFill/>
              </a:ln>
            </p:spPr>
            <p:txBody>
              <a:bodyPr wrap="square" lIns="137160" tIns="137160" rIns="137160" bIns="13716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ts val="600"/>
                  </a:spcBef>
                  <a:defRPr/>
                </a:pPr>
                <a:r>
                  <a:rPr lang="en-US" sz="1900" b="1" kern="0" dirty="0">
                    <a:solidFill>
                      <a:srgbClr val="0077B3"/>
                    </a:solidFill>
                    <a:latin typeface="Segoe UI" panose="020B0502040204020203" pitchFamily="34" charset="0"/>
                    <a:cs typeface="Segoe UI" panose="020B0502040204020203" pitchFamily="34" charset="0"/>
                  </a:rPr>
                  <a:t>FULL AUTOMATION</a:t>
                </a:r>
              </a:p>
            </p:txBody>
          </p:sp>
        </p:grpSp>
        <p:grpSp>
          <p:nvGrpSpPr>
            <p:cNvPr id="53" name="Group 52">
              <a:extLst>
                <a:ext uri="{FF2B5EF4-FFF2-40B4-BE49-F238E27FC236}">
                  <a16:creationId xmlns:a16="http://schemas.microsoft.com/office/drawing/2014/main" id="{F2D6CB99-E193-9ABE-E61A-BA85FF055E82}"/>
                </a:ext>
              </a:extLst>
            </p:cNvPr>
            <p:cNvGrpSpPr/>
            <p:nvPr/>
          </p:nvGrpSpPr>
          <p:grpSpPr>
            <a:xfrm>
              <a:off x="565117" y="3517708"/>
              <a:ext cx="10987726" cy="2436740"/>
              <a:chOff x="565117" y="3517708"/>
              <a:chExt cx="10987726" cy="2436740"/>
            </a:xfrm>
          </p:grpSpPr>
          <p:grpSp>
            <p:nvGrpSpPr>
              <p:cNvPr id="37" name="Group 36">
                <a:extLst>
                  <a:ext uri="{FF2B5EF4-FFF2-40B4-BE49-F238E27FC236}">
                    <a16:creationId xmlns:a16="http://schemas.microsoft.com/office/drawing/2014/main" id="{7E5A3479-0BEB-0EF7-345B-CD4D8EE76658}"/>
                  </a:ext>
                </a:extLst>
              </p:cNvPr>
              <p:cNvGrpSpPr/>
              <p:nvPr/>
            </p:nvGrpSpPr>
            <p:grpSpPr>
              <a:xfrm>
                <a:off x="565117" y="3517708"/>
                <a:ext cx="3242953" cy="2436740"/>
                <a:chOff x="565117" y="3552546"/>
                <a:chExt cx="3242953" cy="2436740"/>
              </a:xfrm>
            </p:grpSpPr>
            <p:sp>
              <p:nvSpPr>
                <p:cNvPr id="108" name="TextBox 26">
                  <a:extLst>
                    <a:ext uri="{FF2B5EF4-FFF2-40B4-BE49-F238E27FC236}">
                      <a16:creationId xmlns:a16="http://schemas.microsoft.com/office/drawing/2014/main" id="{843AE7BA-99F0-672C-9294-8300442E6A6D}"/>
                    </a:ext>
                  </a:extLst>
                </p:cNvPr>
                <p:cNvSpPr txBox="1"/>
                <p:nvPr/>
              </p:nvSpPr>
              <p:spPr>
                <a:xfrm>
                  <a:off x="565117" y="4091968"/>
                  <a:ext cx="3242953" cy="1897318"/>
                </a:xfrm>
                <a:prstGeom prst="rect">
                  <a:avLst/>
                </a:prstGeom>
                <a:noFill/>
                <a:ln>
                  <a:noFill/>
                </a:ln>
              </p:spPr>
              <p:txBody>
                <a:bodyPr wrap="square" lIns="137160" tIns="137160" rIns="137160" bIns="13716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r>
                    <a:rPr lang="en-US" sz="1400" dirty="0">
                      <a:solidFill>
                        <a:srgbClr val="000000"/>
                      </a:solidFill>
                      <a:latin typeface="Segoe UI" panose="020B0502040204020203" pitchFamily="34" charset="0"/>
                    </a:rPr>
                    <a:t>Support of "and/or" keywords as search input. </a:t>
                  </a:r>
                </a:p>
                <a:p>
                  <a:br>
                    <a:rPr lang="en-US" sz="1400" b="0" i="0" dirty="0">
                      <a:solidFill>
                        <a:srgbClr val="777777"/>
                      </a:solidFill>
                      <a:effectLst/>
                      <a:latin typeface="inherit"/>
                    </a:rPr>
                  </a:br>
                  <a:br>
                    <a:rPr lang="en-US" sz="1400" dirty="0"/>
                  </a:br>
                  <a:br>
                    <a:rPr lang="en-US" sz="1400" dirty="0"/>
                  </a:br>
                  <a:endParaRPr lang="de-DE" sz="14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109" name="TextBox 18">
                  <a:extLst>
                    <a:ext uri="{FF2B5EF4-FFF2-40B4-BE49-F238E27FC236}">
                      <a16:creationId xmlns:a16="http://schemas.microsoft.com/office/drawing/2014/main" id="{32C15FF3-128E-8A20-E2A4-913791769FD2}"/>
                    </a:ext>
                  </a:extLst>
                </p:cNvPr>
                <p:cNvSpPr txBox="1"/>
                <p:nvPr/>
              </p:nvSpPr>
              <p:spPr>
                <a:xfrm>
                  <a:off x="1203916" y="3552546"/>
                  <a:ext cx="2604154" cy="545745"/>
                </a:xfrm>
                <a:prstGeom prst="rect">
                  <a:avLst/>
                </a:prstGeom>
                <a:noFill/>
                <a:ln>
                  <a:noFill/>
                </a:ln>
              </p:spPr>
              <p:txBody>
                <a:bodyPr wrap="square" lIns="137160" tIns="137160" rIns="137160" bIns="13716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ts val="600"/>
                    </a:spcBef>
                    <a:defRPr/>
                  </a:pPr>
                  <a:r>
                    <a:rPr lang="en-US" sz="1900" b="1" kern="0" dirty="0">
                      <a:solidFill>
                        <a:srgbClr val="0077B3"/>
                      </a:solidFill>
                      <a:latin typeface="Segoe UI" panose="020B0502040204020203" pitchFamily="34" charset="0"/>
                      <a:cs typeface="Segoe UI" panose="020B0502040204020203" pitchFamily="34" charset="0"/>
                    </a:rPr>
                    <a:t>AND/OR SEARCH</a:t>
                  </a:r>
                </a:p>
              </p:txBody>
            </p:sp>
          </p:grpSp>
          <p:grpSp>
            <p:nvGrpSpPr>
              <p:cNvPr id="124" name="Group 123">
                <a:extLst>
                  <a:ext uri="{FF2B5EF4-FFF2-40B4-BE49-F238E27FC236}">
                    <a16:creationId xmlns:a16="http://schemas.microsoft.com/office/drawing/2014/main" id="{8151D7B9-224A-3581-8115-6A7D50DCF3E4}"/>
                  </a:ext>
                </a:extLst>
              </p:cNvPr>
              <p:cNvGrpSpPr/>
              <p:nvPr/>
            </p:nvGrpSpPr>
            <p:grpSpPr>
              <a:xfrm>
                <a:off x="4383484" y="3578671"/>
                <a:ext cx="3242953" cy="2375777"/>
                <a:chOff x="4484914" y="3792971"/>
                <a:chExt cx="3242953" cy="2375777"/>
              </a:xfrm>
            </p:grpSpPr>
            <p:sp>
              <p:nvSpPr>
                <p:cNvPr id="111" name="TextBox 26">
                  <a:extLst>
                    <a:ext uri="{FF2B5EF4-FFF2-40B4-BE49-F238E27FC236}">
                      <a16:creationId xmlns:a16="http://schemas.microsoft.com/office/drawing/2014/main" id="{0BB9056D-266F-2B57-E536-4C3BE7231567}"/>
                    </a:ext>
                  </a:extLst>
                </p:cNvPr>
                <p:cNvSpPr txBox="1"/>
                <p:nvPr/>
              </p:nvSpPr>
              <p:spPr>
                <a:xfrm>
                  <a:off x="4484914" y="4271430"/>
                  <a:ext cx="3242953" cy="1897318"/>
                </a:xfrm>
                <a:prstGeom prst="rect">
                  <a:avLst/>
                </a:prstGeom>
                <a:noFill/>
                <a:ln>
                  <a:noFill/>
                </a:ln>
              </p:spPr>
              <p:txBody>
                <a:bodyPr wrap="square" lIns="137160" tIns="137160" rIns="137160" bIns="13716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r>
                    <a:rPr lang="en-US" sz="1400" dirty="0">
                      <a:solidFill>
                        <a:srgbClr val="000000"/>
                      </a:solidFill>
                      <a:latin typeface="Segoe UI" panose="020B0502040204020203" pitchFamily="34" charset="0"/>
                    </a:rPr>
                    <a:t>Get a direct preview of result records without the need to open them individually. Previews are fully customizable to fit your needs.</a:t>
                  </a:r>
                </a:p>
                <a:p>
                  <a:pPr algn="just" fontAlgn="base"/>
                  <a:br>
                    <a:rPr lang="en-US" sz="1400" dirty="0">
                      <a:solidFill>
                        <a:srgbClr val="000000"/>
                      </a:solidFill>
                      <a:latin typeface="Segoe UI" panose="020B0502040204020203" pitchFamily="34" charset="0"/>
                    </a:rPr>
                  </a:br>
                  <a:br>
                    <a:rPr lang="en-US" sz="1400" dirty="0">
                      <a:solidFill>
                        <a:srgbClr val="000000"/>
                      </a:solidFill>
                      <a:latin typeface="Segoe UI" panose="020B0502040204020203" pitchFamily="34" charset="0"/>
                    </a:rPr>
                  </a:br>
                  <a:endParaRPr lang="de-DE" sz="1400" dirty="0">
                    <a:solidFill>
                      <a:srgbClr val="000000"/>
                    </a:solidFill>
                    <a:latin typeface="Segoe UI" panose="020B0502040204020203" pitchFamily="34" charset="0"/>
                  </a:endParaRPr>
                </a:p>
              </p:txBody>
            </p:sp>
            <p:sp>
              <p:nvSpPr>
                <p:cNvPr id="112" name="TextBox 18">
                  <a:extLst>
                    <a:ext uri="{FF2B5EF4-FFF2-40B4-BE49-F238E27FC236}">
                      <a16:creationId xmlns:a16="http://schemas.microsoft.com/office/drawing/2014/main" id="{574982E6-3FC4-A389-31AA-786EF34D9193}"/>
                    </a:ext>
                  </a:extLst>
                </p:cNvPr>
                <p:cNvSpPr txBox="1"/>
                <p:nvPr/>
              </p:nvSpPr>
              <p:spPr>
                <a:xfrm>
                  <a:off x="5123713" y="3792971"/>
                  <a:ext cx="2604154" cy="545745"/>
                </a:xfrm>
                <a:prstGeom prst="rect">
                  <a:avLst/>
                </a:prstGeom>
                <a:noFill/>
                <a:ln>
                  <a:noFill/>
                </a:ln>
              </p:spPr>
              <p:txBody>
                <a:bodyPr wrap="square" lIns="137160" tIns="137160" rIns="137160" bIns="13716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ts val="600"/>
                    </a:spcBef>
                    <a:defRPr/>
                  </a:pPr>
                  <a:r>
                    <a:rPr lang="en-US" sz="1900" b="1" kern="0" dirty="0">
                      <a:solidFill>
                        <a:srgbClr val="0077B3"/>
                      </a:solidFill>
                      <a:latin typeface="Segoe UI" panose="020B0502040204020203" pitchFamily="34" charset="0"/>
                      <a:cs typeface="Segoe UI" panose="020B0502040204020203" pitchFamily="34" charset="0"/>
                    </a:rPr>
                    <a:t>RESULT PREVIEW</a:t>
                  </a:r>
                </a:p>
              </p:txBody>
            </p:sp>
          </p:grpSp>
          <p:grpSp>
            <p:nvGrpSpPr>
              <p:cNvPr id="114" name="Group 113">
                <a:extLst>
                  <a:ext uri="{FF2B5EF4-FFF2-40B4-BE49-F238E27FC236}">
                    <a16:creationId xmlns:a16="http://schemas.microsoft.com/office/drawing/2014/main" id="{F70DFEA7-85E3-7A3C-D8CA-D00F5988439C}"/>
                  </a:ext>
                </a:extLst>
              </p:cNvPr>
              <p:cNvGrpSpPr/>
              <p:nvPr/>
            </p:nvGrpSpPr>
            <p:grpSpPr>
              <a:xfrm>
                <a:off x="8201851" y="3517708"/>
                <a:ext cx="3350992" cy="2436740"/>
                <a:chOff x="8336945" y="1313838"/>
                <a:chExt cx="3350992" cy="2436740"/>
              </a:xfrm>
            </p:grpSpPr>
            <p:sp>
              <p:nvSpPr>
                <p:cNvPr id="115" name="TextBox 26">
                  <a:extLst>
                    <a:ext uri="{FF2B5EF4-FFF2-40B4-BE49-F238E27FC236}">
                      <a16:creationId xmlns:a16="http://schemas.microsoft.com/office/drawing/2014/main" id="{9961A001-24E0-6666-42D8-DC28FB9AEA63}"/>
                    </a:ext>
                  </a:extLst>
                </p:cNvPr>
                <p:cNvSpPr txBox="1"/>
                <p:nvPr/>
              </p:nvSpPr>
              <p:spPr>
                <a:xfrm>
                  <a:off x="8336945" y="1853260"/>
                  <a:ext cx="3242953" cy="1897318"/>
                </a:xfrm>
                <a:prstGeom prst="rect">
                  <a:avLst/>
                </a:prstGeom>
                <a:noFill/>
                <a:ln>
                  <a:noFill/>
                </a:ln>
              </p:spPr>
              <p:txBody>
                <a:bodyPr wrap="square" lIns="137160" tIns="137160" rIns="137160" bIns="13716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r>
                    <a:rPr lang="en-US" sz="1400" dirty="0">
                      <a:solidFill>
                        <a:srgbClr val="000000"/>
                      </a:solidFill>
                      <a:latin typeface="Segoe UI" panose="020B0502040204020203" pitchFamily="34" charset="0"/>
                    </a:rPr>
                    <a:t>Show results in a customizable grid view. Results as well as related records can be accessed with a single click. </a:t>
                  </a:r>
                </a:p>
                <a:p>
                  <a:pPr algn="just" fontAlgn="base"/>
                  <a:endParaRPr lang="de-DE" sz="1400" dirty="0">
                    <a:solidFill>
                      <a:srgbClr val="000000"/>
                    </a:solidFill>
                    <a:latin typeface="Segoe UI" panose="020B0502040204020203" pitchFamily="34" charset="0"/>
                  </a:endParaRPr>
                </a:p>
              </p:txBody>
            </p:sp>
            <p:sp>
              <p:nvSpPr>
                <p:cNvPr id="116" name="TextBox 18">
                  <a:extLst>
                    <a:ext uri="{FF2B5EF4-FFF2-40B4-BE49-F238E27FC236}">
                      <a16:creationId xmlns:a16="http://schemas.microsoft.com/office/drawing/2014/main" id="{AFF019A8-EAE0-CFF6-CD6F-273221AEECF6}"/>
                    </a:ext>
                  </a:extLst>
                </p:cNvPr>
                <p:cNvSpPr txBox="1"/>
                <p:nvPr/>
              </p:nvSpPr>
              <p:spPr>
                <a:xfrm>
                  <a:off x="9041411" y="1313838"/>
                  <a:ext cx="2646526" cy="545745"/>
                </a:xfrm>
                <a:prstGeom prst="rect">
                  <a:avLst/>
                </a:prstGeom>
                <a:noFill/>
                <a:ln>
                  <a:noFill/>
                </a:ln>
              </p:spPr>
              <p:txBody>
                <a:bodyPr wrap="square" lIns="137160" tIns="137160" rIns="137160" bIns="13716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ts val="600"/>
                    </a:spcBef>
                    <a:defRPr/>
                  </a:pPr>
                  <a:r>
                    <a:rPr lang="en-US" sz="1900" b="1" kern="0" dirty="0">
                      <a:solidFill>
                        <a:srgbClr val="0077B3"/>
                      </a:solidFill>
                      <a:latin typeface="Segoe UI" panose="020B0502040204020203" pitchFamily="34" charset="0"/>
                      <a:cs typeface="Segoe UI" panose="020B0502040204020203" pitchFamily="34" charset="0"/>
                    </a:rPr>
                    <a:t>CUSTOMIZABLE GRID</a:t>
                  </a:r>
                </a:p>
              </p:txBody>
            </p:sp>
          </p:grpSp>
        </p:grpSp>
      </p:grpSp>
      <p:pic>
        <p:nvPicPr>
          <p:cNvPr id="7" name="Picture 6" descr="Icon&#10;&#10;Description automatically generated">
            <a:extLst>
              <a:ext uri="{FF2B5EF4-FFF2-40B4-BE49-F238E27FC236}">
                <a16:creationId xmlns:a16="http://schemas.microsoft.com/office/drawing/2014/main" id="{E5B2DE2E-B863-4125-28DB-F6E2482239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7268" y="1291330"/>
            <a:ext cx="636045" cy="636045"/>
          </a:xfrm>
          <a:prstGeom prst="rect">
            <a:avLst/>
          </a:prstGeom>
        </p:spPr>
      </p:pic>
      <p:pic>
        <p:nvPicPr>
          <p:cNvPr id="20" name="Picture 19" descr="Icon&#10;&#10;Description automatically generated">
            <a:extLst>
              <a:ext uri="{FF2B5EF4-FFF2-40B4-BE49-F238E27FC236}">
                <a16:creationId xmlns:a16="http://schemas.microsoft.com/office/drawing/2014/main" id="{F22FD465-1C2B-4CF5-F0A6-131FF809C5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3531" y="3429568"/>
            <a:ext cx="606898" cy="606898"/>
          </a:xfrm>
          <a:prstGeom prst="rect">
            <a:avLst/>
          </a:prstGeom>
        </p:spPr>
      </p:pic>
      <p:pic>
        <p:nvPicPr>
          <p:cNvPr id="26" name="Picture 25" descr="Icon&#10;&#10;Description automatically generated">
            <a:extLst>
              <a:ext uri="{FF2B5EF4-FFF2-40B4-BE49-F238E27FC236}">
                <a16:creationId xmlns:a16="http://schemas.microsoft.com/office/drawing/2014/main" id="{E8F80C36-E815-D05E-A83E-17F984DFAB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0282" y="3467817"/>
            <a:ext cx="503855" cy="503855"/>
          </a:xfrm>
          <a:prstGeom prst="rect">
            <a:avLst/>
          </a:prstGeom>
        </p:spPr>
      </p:pic>
      <p:pic>
        <p:nvPicPr>
          <p:cNvPr id="35" name="Graphic 34" descr="Research with solid fill">
            <a:extLst>
              <a:ext uri="{FF2B5EF4-FFF2-40B4-BE49-F238E27FC236}">
                <a16:creationId xmlns:a16="http://schemas.microsoft.com/office/drawing/2014/main" id="{66920D43-D955-CDF3-E39B-E2D8B380866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91427" y="1265692"/>
            <a:ext cx="632710" cy="632710"/>
          </a:xfrm>
          <a:prstGeom prst="rect">
            <a:avLst/>
          </a:prstGeom>
        </p:spPr>
      </p:pic>
      <p:pic>
        <p:nvPicPr>
          <p:cNvPr id="46" name="Graphic 45" descr="Swipe Gesture with solid fill">
            <a:extLst>
              <a:ext uri="{FF2B5EF4-FFF2-40B4-BE49-F238E27FC236}">
                <a16:creationId xmlns:a16="http://schemas.microsoft.com/office/drawing/2014/main" id="{1E2CCFCB-1051-BE3F-AF99-48DBDD3881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7984" y="3377227"/>
            <a:ext cx="667411" cy="667411"/>
          </a:xfrm>
          <a:prstGeom prst="rect">
            <a:avLst/>
          </a:prstGeom>
        </p:spPr>
      </p:pic>
    </p:spTree>
    <p:extLst>
      <p:ext uri="{BB962C8B-B14F-4D97-AF65-F5344CB8AC3E}">
        <p14:creationId xmlns:p14="http://schemas.microsoft.com/office/powerpoint/2010/main" val="1191033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9EA7251E-82B7-5474-76CB-58B09FBE90B8}"/>
              </a:ext>
            </a:extLst>
          </p:cNvPr>
          <p:cNvSpPr>
            <a:spLocks noGrp="1"/>
          </p:cNvSpPr>
          <p:nvPr>
            <p:ph sz="quarter" idx="12"/>
          </p:nvPr>
        </p:nvSpPr>
        <p:spPr>
          <a:xfrm>
            <a:off x="85725" y="2524737"/>
            <a:ext cx="3743325" cy="4171337"/>
          </a:xfrm>
        </p:spPr>
        <p:txBody>
          <a:bodyPr/>
          <a:lstStyle/>
          <a:p>
            <a:pPr marL="0" indent="0">
              <a:buNone/>
            </a:pPr>
            <a:r>
              <a:rPr lang="de-DE" sz="1800" dirty="0">
                <a:latin typeface="Segoe UI Semibold" panose="020B0702040204020203" pitchFamily="34" charset="0"/>
                <a:cs typeface="Segoe UI Semibold" panose="020B0702040204020203" pitchFamily="34" charset="0"/>
              </a:rPr>
              <a:t>Key Benefits</a:t>
            </a:r>
            <a:br>
              <a:rPr lang="de-DE" sz="1600" dirty="0">
                <a:latin typeface="Segoe UI Semibold" panose="020B0702040204020203" pitchFamily="34" charset="0"/>
                <a:cs typeface="Segoe UI Semibold" panose="020B0702040204020203" pitchFamily="34" charset="0"/>
              </a:rPr>
            </a:br>
            <a:endParaRPr lang="de-DE" sz="1600" dirty="0">
              <a:latin typeface="Segoe UI Semibold" panose="020B0702040204020203" pitchFamily="34" charset="0"/>
              <a:cs typeface="Segoe UI Semibold" panose="020B0702040204020203" pitchFamily="34" charset="0"/>
            </a:endParaRPr>
          </a:p>
          <a:p>
            <a:pPr marL="0" indent="0">
              <a:buNone/>
            </a:pPr>
            <a:br>
              <a:rPr lang="en-US" sz="1600" dirty="0"/>
            </a:br>
            <a:r>
              <a:rPr lang="en-US" sz="1600" dirty="0">
                <a:latin typeface="Segoe UI Semibold" panose="020B0702040204020203" pitchFamily="34" charset="0"/>
                <a:cs typeface="Segoe UI Semibold" panose="020B0702040204020203" pitchFamily="34" charset="0"/>
              </a:rPr>
              <a:t>Increased Productivity</a:t>
            </a:r>
            <a:endParaRPr lang="en-US" sz="1600" dirty="0"/>
          </a:p>
          <a:p>
            <a:pPr>
              <a:buFontTx/>
              <a:buChar char="-"/>
            </a:pPr>
            <a:r>
              <a:rPr lang="en-US" sz="1600" dirty="0"/>
              <a:t>Save time spent searching records</a:t>
            </a:r>
          </a:p>
          <a:p>
            <a:pPr>
              <a:buFontTx/>
              <a:buChar char="-"/>
            </a:pPr>
            <a:r>
              <a:rPr lang="en-US" sz="1600" dirty="0"/>
              <a:t>Quick access to results </a:t>
            </a:r>
            <a:br>
              <a:rPr lang="en-US" sz="1600" dirty="0"/>
            </a:br>
            <a:endParaRPr lang="en-US" sz="1600" dirty="0"/>
          </a:p>
          <a:p>
            <a:pPr marL="0" indent="0">
              <a:buNone/>
            </a:pPr>
            <a:br>
              <a:rPr lang="en-US" sz="1600" dirty="0"/>
            </a:br>
            <a:r>
              <a:rPr lang="en-US" sz="1600" dirty="0">
                <a:latin typeface="Segoe UI Semibold" panose="020B0702040204020203" pitchFamily="34" charset="0"/>
                <a:cs typeface="Segoe UI Semibold" panose="020B0702040204020203" pitchFamily="34" charset="0"/>
              </a:rPr>
              <a:t>User Adoption</a:t>
            </a:r>
          </a:p>
          <a:p>
            <a:pPr>
              <a:buFontTx/>
              <a:buChar char="-"/>
            </a:pPr>
            <a:r>
              <a:rPr lang="en-US" sz="1600" dirty="0"/>
              <a:t>Simplify redundant tasks</a:t>
            </a:r>
          </a:p>
          <a:p>
            <a:pPr>
              <a:buFontTx/>
              <a:buChar char="-"/>
            </a:pPr>
            <a:r>
              <a:rPr lang="en-US" sz="1600" dirty="0"/>
              <a:t>Reduced clicks</a:t>
            </a:r>
          </a:p>
          <a:p>
            <a:pPr marL="0" indent="0">
              <a:buNone/>
            </a:pPr>
            <a:endParaRPr lang="en-US" sz="1600" dirty="0"/>
          </a:p>
          <a:p>
            <a:pPr marL="457200" lvl="1" indent="0">
              <a:buNone/>
            </a:pPr>
            <a:endParaRPr lang="en-US" sz="1200" dirty="0"/>
          </a:p>
          <a:p>
            <a:pPr marL="457200" lvl="1" indent="0">
              <a:buNone/>
            </a:pPr>
            <a:endParaRPr lang="en-US" sz="1200" dirty="0"/>
          </a:p>
        </p:txBody>
      </p:sp>
      <p:sp>
        <p:nvSpPr>
          <p:cNvPr id="3" name="Title 2">
            <a:extLst>
              <a:ext uri="{FF2B5EF4-FFF2-40B4-BE49-F238E27FC236}">
                <a16:creationId xmlns:a16="http://schemas.microsoft.com/office/drawing/2014/main" id="{3DCE2C2D-C56A-48EB-9963-094DE3F0D69E}"/>
              </a:ext>
            </a:extLst>
          </p:cNvPr>
          <p:cNvSpPr>
            <a:spLocks noGrp="1"/>
          </p:cNvSpPr>
          <p:nvPr>
            <p:ph type="title" idx="4294967295"/>
          </p:nvPr>
        </p:nvSpPr>
        <p:spPr>
          <a:xfrm>
            <a:off x="4264350" y="131763"/>
            <a:ext cx="7927649" cy="704850"/>
          </a:xfrm>
        </p:spPr>
        <p:txBody>
          <a:bodyPr>
            <a:noAutofit/>
          </a:bodyPr>
          <a:lstStyle/>
          <a:p>
            <a:r>
              <a:rPr lang="en-US" sz="2600" dirty="0">
                <a:solidFill>
                  <a:schemeClr val="accent1"/>
                </a:solidFill>
                <a:latin typeface="Segoe UI Semibold" panose="020B0702040204020203" pitchFamily="34" charset="0"/>
                <a:cs typeface="Segoe UI Semibold" panose="020B0702040204020203" pitchFamily="34" charset="0"/>
              </a:rPr>
              <a:t>Searching the </a:t>
            </a:r>
            <a:r>
              <a:rPr lang="en-US" sz="2600" dirty="0" err="1">
                <a:solidFill>
                  <a:schemeClr val="accent1"/>
                </a:solidFill>
                <a:latin typeface="Segoe UI Semibold" panose="020B0702040204020203" pitchFamily="34" charset="0"/>
                <a:cs typeface="Segoe UI Semibold" panose="020B0702040204020203" pitchFamily="34" charset="0"/>
              </a:rPr>
              <a:t>Dataverse</a:t>
            </a:r>
            <a:r>
              <a:rPr lang="en-US" sz="2600" dirty="0">
                <a:solidFill>
                  <a:schemeClr val="accent1"/>
                </a:solidFill>
                <a:latin typeface="Segoe UI Semibold" panose="020B0702040204020203" pitchFamily="34" charset="0"/>
                <a:cs typeface="Segoe UI Semibold" panose="020B0702040204020203" pitchFamily="34" charset="0"/>
              </a:rPr>
              <a:t> made easy</a:t>
            </a:r>
            <a:endParaRPr lang="de-AT" sz="2600" dirty="0">
              <a:solidFill>
                <a:schemeClr val="accent1"/>
              </a:solidFill>
              <a:latin typeface="Segoe UI Semibold" panose="020B0702040204020203" pitchFamily="34" charset="0"/>
              <a:cs typeface="Segoe UI Semibold" panose="020B0702040204020203" pitchFamily="34" charset="0"/>
            </a:endParaRPr>
          </a:p>
        </p:txBody>
      </p:sp>
      <p:sp>
        <p:nvSpPr>
          <p:cNvPr id="33" name="Text Placeholder 11">
            <a:extLst>
              <a:ext uri="{FF2B5EF4-FFF2-40B4-BE49-F238E27FC236}">
                <a16:creationId xmlns:a16="http://schemas.microsoft.com/office/drawing/2014/main" id="{3CCEA489-3AF7-4308-8B77-65BDEE6D6049}"/>
              </a:ext>
            </a:extLst>
          </p:cNvPr>
          <p:cNvSpPr txBox="1">
            <a:spLocks/>
          </p:cNvSpPr>
          <p:nvPr/>
        </p:nvSpPr>
        <p:spPr>
          <a:xfrm>
            <a:off x="239348" y="765715"/>
            <a:ext cx="5066529" cy="1840230"/>
          </a:xfrm>
          <a:prstGeom prst="rect">
            <a:avLst/>
          </a:prstGeom>
          <a:ln>
            <a:noFill/>
            <a:prstDash val="sysDash"/>
          </a:ln>
        </p:spPr>
        <p:txBody>
          <a:bodyPr lIns="182880" tIns="182880" rIns="182880" bIns="18288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Bef>
                <a:spcPct val="0"/>
              </a:spcBef>
            </a:pPr>
            <a:endParaRPr lang="en-US" sz="3200">
              <a:solidFill>
                <a:schemeClr val="accent2">
                  <a:lumMod val="75000"/>
                </a:schemeClr>
              </a:solidFill>
              <a:latin typeface="Segoe UI" panose="020B0502040204020203" pitchFamily="34" charset="0"/>
              <a:ea typeface="+mj-ea"/>
              <a:cs typeface="Segoe UI" panose="020B0502040204020203" pitchFamily="34" charset="0"/>
            </a:endParaRPr>
          </a:p>
        </p:txBody>
      </p:sp>
      <p:pic>
        <p:nvPicPr>
          <p:cNvPr id="20" name="Grafik 19">
            <a:extLst>
              <a:ext uri="{FF2B5EF4-FFF2-40B4-BE49-F238E27FC236}">
                <a16:creationId xmlns:a16="http://schemas.microsoft.com/office/drawing/2014/main" id="{A01EBF9F-048B-4F05-A9A1-218CF29941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8494" y="1216943"/>
            <a:ext cx="1080000" cy="1080000"/>
          </a:xfrm>
          <a:prstGeom prst="rect">
            <a:avLst/>
          </a:prstGeom>
        </p:spPr>
      </p:pic>
      <p:pic>
        <p:nvPicPr>
          <p:cNvPr id="15" name="Grafik 14">
            <a:extLst>
              <a:ext uri="{FF2B5EF4-FFF2-40B4-BE49-F238E27FC236}">
                <a16:creationId xmlns:a16="http://schemas.microsoft.com/office/drawing/2014/main" id="{FD3F75F4-F19A-8139-A800-72B9FABEB3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613" y="80768"/>
            <a:ext cx="2340000" cy="2340000"/>
          </a:xfrm>
          <a:prstGeom prst="rect">
            <a:avLst/>
          </a:prstGeom>
        </p:spPr>
      </p:pic>
      <p:sp>
        <p:nvSpPr>
          <p:cNvPr id="25" name="Textfeld 24">
            <a:extLst>
              <a:ext uri="{FF2B5EF4-FFF2-40B4-BE49-F238E27FC236}">
                <a16:creationId xmlns:a16="http://schemas.microsoft.com/office/drawing/2014/main" id="{3D1A678D-B398-8B88-CDAC-0C8ADDB9DB3C}"/>
              </a:ext>
            </a:extLst>
          </p:cNvPr>
          <p:cNvSpPr txBox="1"/>
          <p:nvPr/>
        </p:nvSpPr>
        <p:spPr>
          <a:xfrm>
            <a:off x="6686040" y="5940920"/>
            <a:ext cx="4448685" cy="584775"/>
          </a:xfrm>
          <a:prstGeom prst="rect">
            <a:avLst/>
          </a:prstGeom>
          <a:solidFill>
            <a:srgbClr val="0094C2"/>
          </a:solidFill>
        </p:spPr>
        <p:txBody>
          <a:bodyPr wrap="square" rtlCol="0">
            <a:spAutoFit/>
          </a:bodyPr>
          <a:lstStyle/>
          <a:p>
            <a:r>
              <a:rPr lang="de-DE" sz="1600" dirty="0">
                <a:solidFill>
                  <a:schemeClr val="bg1"/>
                </a:solidFill>
                <a:latin typeface="Segoe UI Semibold" panose="020B0702040204020203" pitchFamily="34" charset="0"/>
                <a:cs typeface="Segoe UI Semibold" panose="020B0702040204020203" pitchFamily="34" charset="0"/>
              </a:rPr>
              <a:t>Preview</a:t>
            </a:r>
            <a:r>
              <a:rPr lang="de-DE" sz="1600" dirty="0">
                <a:solidFill>
                  <a:schemeClr val="bg1"/>
                </a:solidFill>
                <a:latin typeface="Segoe UI" panose="020B0502040204020203" pitchFamily="34" charset="0"/>
                <a:cs typeface="Segoe UI" panose="020B0502040204020203" pitchFamily="34" charset="0"/>
              </a:rPr>
              <a:t>: 	</a:t>
            </a:r>
            <a:r>
              <a:rPr lang="de-DE" sz="1600" dirty="0" err="1">
                <a:solidFill>
                  <a:schemeClr val="bg1"/>
                </a:solidFill>
                <a:latin typeface="Segoe UI" panose="020B0502040204020203" pitchFamily="34" charset="0"/>
                <a:cs typeface="Segoe UI" panose="020B0502040204020203" pitchFamily="34" charset="0"/>
              </a:rPr>
              <a:t>Customizable</a:t>
            </a:r>
            <a:r>
              <a:rPr lang="de-DE" sz="1600" dirty="0">
                <a:solidFill>
                  <a:schemeClr val="bg1"/>
                </a:solidFill>
                <a:latin typeface="Segoe UI" panose="020B0502040204020203" pitchFamily="34" charset="0"/>
                <a:cs typeface="Segoe UI" panose="020B0502040204020203" pitchFamily="34" charset="0"/>
              </a:rPr>
              <a:t> List and Preview </a:t>
            </a:r>
          </a:p>
          <a:p>
            <a:r>
              <a:rPr lang="de-DE" sz="1600" dirty="0">
                <a:solidFill>
                  <a:schemeClr val="bg1"/>
                </a:solidFill>
                <a:latin typeface="Segoe UI" panose="020B0502040204020203" pitchFamily="34" charset="0"/>
                <a:cs typeface="Segoe UI" panose="020B0502040204020203" pitchFamily="34" charset="0"/>
              </a:rPr>
              <a:t>	Execute </a:t>
            </a:r>
            <a:r>
              <a:rPr lang="de-DE" sz="1600" dirty="0" err="1">
                <a:solidFill>
                  <a:schemeClr val="bg1"/>
                </a:solidFill>
                <a:latin typeface="Segoe UI" panose="020B0502040204020203" pitchFamily="34" charset="0"/>
                <a:cs typeface="Segoe UI" panose="020B0502040204020203" pitchFamily="34" charset="0"/>
              </a:rPr>
              <a:t>actions</a:t>
            </a:r>
            <a:r>
              <a:rPr lang="de-DE" sz="1600" dirty="0">
                <a:solidFill>
                  <a:schemeClr val="bg1"/>
                </a:solidFill>
                <a:latin typeface="Segoe UI" panose="020B0502040204020203" pitchFamily="34" charset="0"/>
                <a:cs typeface="Segoe UI" panose="020B0502040204020203" pitchFamily="34" charset="0"/>
              </a:rPr>
              <a:t> </a:t>
            </a:r>
            <a:r>
              <a:rPr lang="de-DE" sz="1600" dirty="0" err="1">
                <a:solidFill>
                  <a:schemeClr val="bg1"/>
                </a:solidFill>
                <a:latin typeface="Segoe UI" panose="020B0502040204020203" pitchFamily="34" charset="0"/>
                <a:cs typeface="Segoe UI" panose="020B0502040204020203" pitchFamily="34" charset="0"/>
              </a:rPr>
              <a:t>against</a:t>
            </a:r>
            <a:r>
              <a:rPr lang="de-DE" sz="1600" dirty="0">
                <a:solidFill>
                  <a:schemeClr val="bg1"/>
                </a:solidFill>
                <a:latin typeface="Segoe UI" panose="020B0502040204020203" pitchFamily="34" charset="0"/>
                <a:cs typeface="Segoe UI" panose="020B0502040204020203" pitchFamily="34" charset="0"/>
              </a:rPr>
              <a:t> </a:t>
            </a:r>
            <a:r>
              <a:rPr lang="de-DE" sz="1600" dirty="0" err="1">
                <a:solidFill>
                  <a:schemeClr val="bg1"/>
                </a:solidFill>
                <a:latin typeface="Segoe UI" panose="020B0502040204020203" pitchFamily="34" charset="0"/>
                <a:cs typeface="Segoe UI" panose="020B0502040204020203" pitchFamily="34" charset="0"/>
              </a:rPr>
              <a:t>results</a:t>
            </a:r>
            <a:endParaRPr lang="de-DE" sz="1600" dirty="0">
              <a:solidFill>
                <a:schemeClr val="bg1"/>
              </a:solidFill>
              <a:latin typeface="Segoe UI" panose="020B0502040204020203" pitchFamily="34" charset="0"/>
              <a:cs typeface="Segoe UI" panose="020B0502040204020203" pitchFamily="34" charset="0"/>
            </a:endParaRPr>
          </a:p>
        </p:txBody>
      </p:sp>
      <p:pic>
        <p:nvPicPr>
          <p:cNvPr id="4" name="Grafik 3">
            <a:extLst>
              <a:ext uri="{FF2B5EF4-FFF2-40B4-BE49-F238E27FC236}">
                <a16:creationId xmlns:a16="http://schemas.microsoft.com/office/drawing/2014/main" id="{2CF4ED02-5A39-A399-4E15-D827B3710815}"/>
              </a:ext>
            </a:extLst>
          </p:cNvPr>
          <p:cNvPicPr>
            <a:picLocks noChangeAspect="1"/>
          </p:cNvPicPr>
          <p:nvPr/>
        </p:nvPicPr>
        <p:blipFill>
          <a:blip r:embed="rId5"/>
          <a:stretch>
            <a:fillRect/>
          </a:stretch>
        </p:blipFill>
        <p:spPr>
          <a:xfrm>
            <a:off x="4163889" y="1414940"/>
            <a:ext cx="7633090" cy="4333262"/>
          </a:xfrm>
          <a:prstGeom prst="rect">
            <a:avLst/>
          </a:prstGeom>
        </p:spPr>
      </p:pic>
      <p:sp>
        <p:nvSpPr>
          <p:cNvPr id="23" name="Textfeld 22">
            <a:extLst>
              <a:ext uri="{FF2B5EF4-FFF2-40B4-BE49-F238E27FC236}">
                <a16:creationId xmlns:a16="http://schemas.microsoft.com/office/drawing/2014/main" id="{DA58CC8B-77B3-16CB-1E5B-31970A6F7AF2}"/>
              </a:ext>
            </a:extLst>
          </p:cNvPr>
          <p:cNvSpPr txBox="1"/>
          <p:nvPr/>
        </p:nvSpPr>
        <p:spPr>
          <a:xfrm>
            <a:off x="5819686" y="891808"/>
            <a:ext cx="5802594" cy="830997"/>
          </a:xfrm>
          <a:prstGeom prst="rect">
            <a:avLst/>
          </a:prstGeom>
          <a:solidFill>
            <a:srgbClr val="0077B3"/>
          </a:solidFill>
        </p:spPr>
        <p:txBody>
          <a:bodyPr wrap="square" rtlCol="0">
            <a:spAutoFit/>
          </a:bodyPr>
          <a:lstStyle/>
          <a:p>
            <a:pPr algn="just"/>
            <a:r>
              <a:rPr lang="de-DE" sz="1600" dirty="0">
                <a:solidFill>
                  <a:schemeClr val="bg1"/>
                </a:solidFill>
                <a:latin typeface="Segoe UI Semibold" panose="020B0702040204020203" pitchFamily="34" charset="0"/>
                <a:cs typeface="Segoe UI Semibold" panose="020B0702040204020203" pitchFamily="34" charset="0"/>
              </a:rPr>
              <a:t>Search Pane: </a:t>
            </a:r>
            <a:r>
              <a:rPr lang="de-DE" sz="1600" dirty="0">
                <a:solidFill>
                  <a:schemeClr val="bg1"/>
                </a:solidFill>
                <a:latin typeface="Segoe UI" panose="020B0502040204020203" pitchFamily="34" charset="0"/>
                <a:cs typeface="Segoe UI" panose="020B0502040204020203" pitchFamily="34" charset="0"/>
              </a:rPr>
              <a:t>Predefined queries with optional defaults</a:t>
            </a:r>
          </a:p>
          <a:p>
            <a:pPr algn="just"/>
            <a:r>
              <a:rPr lang="de-DE" sz="1600" dirty="0">
                <a:solidFill>
                  <a:schemeClr val="bg1"/>
                </a:solidFill>
                <a:latin typeface="Segoe UI" panose="020B0502040204020203" pitchFamily="34" charset="0"/>
                <a:cs typeface="Segoe UI" panose="020B0502040204020203" pitchFamily="34" charset="0"/>
              </a:rPr>
              <a:t>	     All operators supported,  AND/OR keywords</a:t>
            </a:r>
          </a:p>
          <a:p>
            <a:pPr algn="just"/>
            <a:r>
              <a:rPr lang="de-DE" sz="1600" dirty="0">
                <a:solidFill>
                  <a:schemeClr val="bg1"/>
                </a:solidFill>
                <a:latin typeface="Segoe UI" panose="020B0502040204020203" pitchFamily="34" charset="0"/>
                <a:cs typeface="Segoe UI" panose="020B0502040204020203" pitchFamily="34" charset="0"/>
              </a:rPr>
              <a:t> 	     Extend the search to related records</a:t>
            </a:r>
          </a:p>
        </p:txBody>
      </p:sp>
    </p:spTree>
    <p:extLst>
      <p:ext uri="{BB962C8B-B14F-4D97-AF65-F5344CB8AC3E}">
        <p14:creationId xmlns:p14="http://schemas.microsoft.com/office/powerpoint/2010/main" val="177815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A1AC281-DAC4-4D80-84F5-1BC83AF93155}"/>
              </a:ext>
            </a:extLst>
          </p:cNvPr>
          <p:cNvSpPr>
            <a:spLocks noGrp="1"/>
          </p:cNvSpPr>
          <p:nvPr>
            <p:ph sz="quarter" idx="11"/>
          </p:nvPr>
        </p:nvSpPr>
        <p:spPr>
          <a:xfrm>
            <a:off x="4167190" y="187036"/>
            <a:ext cx="7572374" cy="6507452"/>
          </a:xfrm>
        </p:spPr>
        <p:txBody>
          <a:bodyPr/>
          <a:lstStyle/>
          <a:p>
            <a:pPr marL="0" indent="0">
              <a:buNone/>
            </a:pPr>
            <a:r>
              <a:rPr lang="de-DE" dirty="0">
                <a:solidFill>
                  <a:srgbClr val="0077B3"/>
                </a:solidFill>
                <a:latin typeface="Segoe UI Semibold" panose="020B0702040204020203" pitchFamily="34" charset="0"/>
                <a:cs typeface="Segoe UI Semibold" panose="020B0702040204020203" pitchFamily="34" charset="0"/>
              </a:rPr>
              <a:t>Customer Statistics and Benchmarks</a:t>
            </a:r>
          </a:p>
          <a:p>
            <a:endParaRPr lang="de-DE" dirty="0">
              <a:solidFill>
                <a:srgbClr val="0094C2"/>
              </a:solidFill>
              <a:latin typeface="Segoe UI Semibold" panose="020B0702040204020203" pitchFamily="34" charset="0"/>
              <a:cs typeface="Segoe UI Semibold" panose="020B0702040204020203" pitchFamily="34" charset="0"/>
            </a:endParaRPr>
          </a:p>
        </p:txBody>
      </p:sp>
      <p:sp>
        <p:nvSpPr>
          <p:cNvPr id="3" name="Inhaltsplatzhalter 2">
            <a:extLst>
              <a:ext uri="{FF2B5EF4-FFF2-40B4-BE49-F238E27FC236}">
                <a16:creationId xmlns:a16="http://schemas.microsoft.com/office/drawing/2014/main" id="{9105BAA1-7FEF-47F0-936E-5343C48F902C}"/>
              </a:ext>
            </a:extLst>
          </p:cNvPr>
          <p:cNvSpPr>
            <a:spLocks noGrp="1"/>
          </p:cNvSpPr>
          <p:nvPr>
            <p:ph sz="quarter" idx="12"/>
          </p:nvPr>
        </p:nvSpPr>
        <p:spPr>
          <a:xfrm>
            <a:off x="72736" y="2605036"/>
            <a:ext cx="3834246" cy="3733080"/>
          </a:xfrm>
        </p:spPr>
        <p:txBody>
          <a:bodyPr/>
          <a:lstStyle/>
          <a:p>
            <a:pPr marL="0" indent="0">
              <a:buNone/>
            </a:pPr>
            <a:r>
              <a:rPr lang="en-US" sz="2200" b="1" dirty="0">
                <a:latin typeface="Segoe UI Semibold" panose="020B0702040204020203" pitchFamily="34" charset="0"/>
                <a:cs typeface="Segoe UI Semibold" panose="020B0702040204020203" pitchFamily="34" charset="0"/>
              </a:rPr>
              <a:t>Active customers: 	</a:t>
            </a:r>
            <a:r>
              <a:rPr lang="en-US" sz="2200" dirty="0">
                <a:latin typeface="Segoe UI" panose="020B0502040204020203" pitchFamily="34" charset="0"/>
                <a:cs typeface="Segoe UI" panose="020B0502040204020203" pitchFamily="34" charset="0"/>
              </a:rPr>
              <a:t>100+</a:t>
            </a:r>
            <a:br>
              <a:rPr lang="en-US" sz="2200" dirty="0">
                <a:latin typeface="Segoe UI" panose="020B0502040204020203" pitchFamily="34" charset="0"/>
                <a:cs typeface="Segoe UI" panose="020B0502040204020203" pitchFamily="34" charset="0"/>
              </a:rPr>
            </a:br>
            <a:endParaRPr lang="en-US" sz="2200" dirty="0">
              <a:latin typeface="Segoe UI" panose="020B0502040204020203" pitchFamily="34" charset="0"/>
              <a:cs typeface="Segoe UI" panose="020B0502040204020203" pitchFamily="34" charset="0"/>
            </a:endParaRPr>
          </a:p>
          <a:p>
            <a:pPr marL="0" indent="0">
              <a:buNone/>
            </a:pPr>
            <a:r>
              <a:rPr lang="en-US" sz="2200" b="1" dirty="0">
                <a:latin typeface="Segoe UI Semibold" panose="020B0702040204020203" pitchFamily="34" charset="0"/>
                <a:cs typeface="Segoe UI Semibold" panose="020B0702040204020203" pitchFamily="34" charset="0"/>
              </a:rPr>
              <a:t>SMB to enterprise</a:t>
            </a:r>
          </a:p>
          <a:p>
            <a:pPr marL="0" indent="0">
              <a:buNone/>
            </a:pPr>
            <a:endParaRPr lang="en-US" sz="2200" dirty="0">
              <a:latin typeface="Segoe UI" panose="020B0502040204020203" pitchFamily="34" charset="0"/>
              <a:cs typeface="Segoe UI" panose="020B0502040204020203" pitchFamily="34" charset="0"/>
            </a:endParaRPr>
          </a:p>
          <a:p>
            <a:pPr marL="0" indent="0">
              <a:buNone/>
            </a:pPr>
            <a:r>
              <a:rPr lang="en-US" sz="2200" dirty="0">
                <a:latin typeface="Segoe UI Semibold" panose="020B0702040204020203" pitchFamily="34" charset="0"/>
                <a:cs typeface="Segoe UI Semibold" panose="020B0702040204020203" pitchFamily="34" charset="0"/>
              </a:rPr>
              <a:t>Highest # of users:  	</a:t>
            </a:r>
            <a:r>
              <a:rPr lang="en-US" sz="2200" dirty="0">
                <a:latin typeface="Segoe UI" panose="020B0502040204020203" pitchFamily="34" charset="0"/>
                <a:cs typeface="Segoe UI" panose="020B0502040204020203" pitchFamily="34" charset="0"/>
              </a:rPr>
              <a:t>5500</a:t>
            </a:r>
            <a:endParaRPr lang="en-US" sz="2800" dirty="0">
              <a:latin typeface="Segoe UI" panose="020B0502040204020203" pitchFamily="34" charset="0"/>
              <a:cs typeface="Segoe UI" panose="020B0502040204020203" pitchFamily="34" charset="0"/>
            </a:endParaRPr>
          </a:p>
          <a:p>
            <a:endParaRPr lang="de-DE" dirty="0"/>
          </a:p>
        </p:txBody>
      </p:sp>
      <p:sp>
        <p:nvSpPr>
          <p:cNvPr id="9" name="Textfeld 8">
            <a:extLst>
              <a:ext uri="{FF2B5EF4-FFF2-40B4-BE49-F238E27FC236}">
                <a16:creationId xmlns:a16="http://schemas.microsoft.com/office/drawing/2014/main" id="{D69C166B-0337-46FD-8A7B-99B9AEAD93BC}"/>
              </a:ext>
            </a:extLst>
          </p:cNvPr>
          <p:cNvSpPr txBox="1"/>
          <p:nvPr/>
        </p:nvSpPr>
        <p:spPr>
          <a:xfrm>
            <a:off x="72736" y="5984173"/>
            <a:ext cx="6200774" cy="400110"/>
          </a:xfrm>
          <a:prstGeom prst="rect">
            <a:avLst/>
          </a:prstGeom>
          <a:noFill/>
        </p:spPr>
        <p:txBody>
          <a:bodyPr wrap="square">
            <a:spAutoFit/>
          </a:bodyPr>
          <a:lstStyle/>
          <a:p>
            <a:r>
              <a:rPr lang="de-DE" sz="2000" b="1" dirty="0">
                <a:solidFill>
                  <a:schemeClr val="bg1"/>
                </a:solidFill>
                <a:latin typeface="Segoe UI Semibold" panose="020B0702040204020203" pitchFamily="34" charset="0"/>
                <a:cs typeface="Segoe UI Semibold" panose="020B0702040204020203" pitchFamily="34" charset="0"/>
                <a:hlinkClick r:id="rId2">
                  <a:extLst>
                    <a:ext uri="{A12FA001-AC4F-418D-AE19-62706E023703}">
                      <ahyp:hlinkClr xmlns:ahyp="http://schemas.microsoft.com/office/drawing/2018/hyperlinkcolor" val="tx"/>
                    </a:ext>
                  </a:extLst>
                </a:hlinkClick>
              </a:rPr>
              <a:t>Success Stories</a:t>
            </a:r>
            <a:r>
              <a:rPr lang="de-DE" sz="2000" b="1" dirty="0">
                <a:solidFill>
                  <a:schemeClr val="bg1"/>
                </a:solidFill>
                <a:latin typeface="Segoe UI Semibold" panose="020B0702040204020203" pitchFamily="34" charset="0"/>
                <a:cs typeface="Segoe UI Semibold" panose="020B0702040204020203" pitchFamily="34" charset="0"/>
                <a:hlinkClick r:id="rId3">
                  <a:extLst>
                    <a:ext uri="{A12FA001-AC4F-418D-AE19-62706E023703}">
                      <ahyp:hlinkClr xmlns:ahyp="http://schemas.microsoft.com/office/drawing/2018/hyperlinkcolor" val="tx"/>
                    </a:ext>
                  </a:extLst>
                </a:hlinkClick>
              </a:rPr>
              <a:t> </a:t>
            </a:r>
            <a:endParaRPr lang="de-DE" sz="2000" b="1" dirty="0">
              <a:solidFill>
                <a:schemeClr val="bg1"/>
              </a:solidFill>
              <a:latin typeface="Segoe UI Semibold" panose="020B0702040204020203" pitchFamily="34" charset="0"/>
              <a:cs typeface="Segoe UI Semibold" panose="020B0702040204020203" pitchFamily="34" charset="0"/>
            </a:endParaRPr>
          </a:p>
        </p:txBody>
      </p:sp>
      <p:pic>
        <p:nvPicPr>
          <p:cNvPr id="13" name="Grafik 12">
            <a:extLst>
              <a:ext uri="{FF2B5EF4-FFF2-40B4-BE49-F238E27FC236}">
                <a16:creationId xmlns:a16="http://schemas.microsoft.com/office/drawing/2014/main" id="{AAFB62C0-EF71-41B1-9AFD-14B35A74F828}"/>
              </a:ext>
            </a:extLst>
          </p:cNvPr>
          <p:cNvPicPr>
            <a:picLocks noChangeAspect="1"/>
          </p:cNvPicPr>
          <p:nvPr/>
        </p:nvPicPr>
        <p:blipFill>
          <a:blip r:embed="rId4"/>
          <a:stretch>
            <a:fillRect/>
          </a:stretch>
        </p:blipFill>
        <p:spPr>
          <a:xfrm>
            <a:off x="364547" y="187036"/>
            <a:ext cx="3250623" cy="1915546"/>
          </a:xfrm>
          <a:prstGeom prst="rect">
            <a:avLst/>
          </a:prstGeom>
        </p:spPr>
      </p:pic>
      <p:pic>
        <p:nvPicPr>
          <p:cNvPr id="8" name="Grafik 7">
            <a:extLst>
              <a:ext uri="{FF2B5EF4-FFF2-40B4-BE49-F238E27FC236}">
                <a16:creationId xmlns:a16="http://schemas.microsoft.com/office/drawing/2014/main" id="{BB2FC77D-9D97-20B5-0174-6C8F0B7B952A}"/>
              </a:ext>
            </a:extLst>
          </p:cNvPr>
          <p:cNvPicPr>
            <a:picLocks noChangeAspect="1"/>
          </p:cNvPicPr>
          <p:nvPr/>
        </p:nvPicPr>
        <p:blipFill>
          <a:blip r:embed="rId5"/>
          <a:stretch>
            <a:fillRect/>
          </a:stretch>
        </p:blipFill>
        <p:spPr>
          <a:xfrm>
            <a:off x="4327965" y="1144809"/>
            <a:ext cx="7791299" cy="5389357"/>
          </a:xfrm>
          <a:prstGeom prst="rect">
            <a:avLst/>
          </a:prstGeom>
        </p:spPr>
      </p:pic>
    </p:spTree>
    <p:extLst>
      <p:ext uri="{BB962C8B-B14F-4D97-AF65-F5344CB8AC3E}">
        <p14:creationId xmlns:p14="http://schemas.microsoft.com/office/powerpoint/2010/main" val="1152347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a:extLst>
              <a:ext uri="{FF2B5EF4-FFF2-40B4-BE49-F238E27FC236}">
                <a16:creationId xmlns:a16="http://schemas.microsoft.com/office/drawing/2014/main" id="{EDDBB4DA-7261-4C0E-9F3C-C518D46259CD}"/>
              </a:ext>
            </a:extLst>
          </p:cNvPr>
          <p:cNvSpPr>
            <a:spLocks noGrp="1"/>
          </p:cNvSpPr>
          <p:nvPr>
            <p:ph sz="quarter" idx="20"/>
          </p:nvPr>
        </p:nvSpPr>
        <p:spPr>
          <a:xfrm>
            <a:off x="138453" y="215850"/>
            <a:ext cx="11782927" cy="545745"/>
          </a:xfrm>
        </p:spPr>
        <p:txBody>
          <a:bodyPr/>
          <a:lstStyle/>
          <a:p>
            <a:pPr algn="ctr"/>
            <a:r>
              <a:rPr lang="de-DE" dirty="0"/>
              <a:t>Use Cases/Customer Success Stories</a:t>
            </a:r>
          </a:p>
        </p:txBody>
      </p:sp>
      <p:pic>
        <p:nvPicPr>
          <p:cNvPr id="3" name="Picture 2">
            <a:extLst>
              <a:ext uri="{FF2B5EF4-FFF2-40B4-BE49-F238E27FC236}">
                <a16:creationId xmlns:a16="http://schemas.microsoft.com/office/drawing/2014/main" id="{950A4DDA-CAA8-2FF6-55E6-9907FB6B6430}"/>
              </a:ext>
            </a:extLst>
          </p:cNvPr>
          <p:cNvPicPr>
            <a:picLocks noChangeAspect="1"/>
          </p:cNvPicPr>
          <p:nvPr/>
        </p:nvPicPr>
        <p:blipFill>
          <a:blip r:embed="rId3"/>
          <a:stretch>
            <a:fillRect/>
          </a:stretch>
        </p:blipFill>
        <p:spPr>
          <a:xfrm>
            <a:off x="716656" y="1236097"/>
            <a:ext cx="2391885" cy="705300"/>
          </a:xfrm>
          <a:prstGeom prst="rect">
            <a:avLst/>
          </a:prstGeom>
        </p:spPr>
      </p:pic>
      <p:sp>
        <p:nvSpPr>
          <p:cNvPr id="8" name="TextBox 7">
            <a:extLst>
              <a:ext uri="{FF2B5EF4-FFF2-40B4-BE49-F238E27FC236}">
                <a16:creationId xmlns:a16="http://schemas.microsoft.com/office/drawing/2014/main" id="{ADB2BF5B-B87D-9959-8B59-17482A347EE9}"/>
              </a:ext>
            </a:extLst>
          </p:cNvPr>
          <p:cNvSpPr txBox="1"/>
          <p:nvPr/>
        </p:nvSpPr>
        <p:spPr>
          <a:xfrm>
            <a:off x="3108541" y="1237845"/>
            <a:ext cx="2862318" cy="646331"/>
          </a:xfrm>
          <a:prstGeom prst="rect">
            <a:avLst/>
          </a:prstGeom>
          <a:noFill/>
        </p:spPr>
        <p:txBody>
          <a:bodyPr wrap="square" rtlCol="0">
            <a:spAutoFit/>
          </a:bodyPr>
          <a:lstStyle/>
          <a:p>
            <a:r>
              <a:rPr lang="de-AT" dirty="0">
                <a:latin typeface="Segoe UI" panose="020B0502040204020203" pitchFamily="34" charset="0"/>
                <a:cs typeface="Segoe UI" panose="020B0502040204020203" pitchFamily="34" charset="0"/>
              </a:rPr>
              <a:t>SystemAir</a:t>
            </a:r>
            <a:br>
              <a:rPr lang="de-AT" dirty="0">
                <a:latin typeface="Segoe UI" panose="020B0502040204020203" pitchFamily="34" charset="0"/>
                <a:cs typeface="Segoe UI" panose="020B0502040204020203" pitchFamily="34" charset="0"/>
              </a:rPr>
            </a:br>
            <a:r>
              <a:rPr lang="de-AT" dirty="0">
                <a:latin typeface="Segoe UI" panose="020B0502040204020203" pitchFamily="34" charset="0"/>
                <a:cs typeface="Segoe UI" panose="020B0502040204020203" pitchFamily="34" charset="0"/>
              </a:rPr>
              <a:t>1600 users, 49 countries</a:t>
            </a:r>
          </a:p>
        </p:txBody>
      </p:sp>
      <p:sp>
        <p:nvSpPr>
          <p:cNvPr id="11" name="TextBox 10">
            <a:extLst>
              <a:ext uri="{FF2B5EF4-FFF2-40B4-BE49-F238E27FC236}">
                <a16:creationId xmlns:a16="http://schemas.microsoft.com/office/drawing/2014/main" id="{1FD61771-91E3-DAD9-FEF8-F7A76A0AB7D6}"/>
              </a:ext>
            </a:extLst>
          </p:cNvPr>
          <p:cNvSpPr txBox="1"/>
          <p:nvPr/>
        </p:nvSpPr>
        <p:spPr>
          <a:xfrm>
            <a:off x="644647" y="2305481"/>
            <a:ext cx="6541244" cy="3185487"/>
          </a:xfrm>
          <a:prstGeom prst="rect">
            <a:avLst/>
          </a:prstGeom>
          <a:noFill/>
        </p:spPr>
        <p:txBody>
          <a:bodyPr wrap="square" rtlCol="0">
            <a:spAutoFit/>
          </a:bodyPr>
          <a:lstStyle/>
          <a:p>
            <a:r>
              <a:rPr lang="de-AT" b="1" dirty="0">
                <a:solidFill>
                  <a:srgbClr val="0077B3"/>
                </a:solidFill>
                <a:latin typeface="Segoe UI" panose="020B0502040204020203" pitchFamily="34" charset="0"/>
                <a:cs typeface="Segoe UI" panose="020B0502040204020203" pitchFamily="34" charset="0"/>
              </a:rPr>
              <a:t>Challenge: </a:t>
            </a:r>
          </a:p>
          <a:p>
            <a:pPr marL="214313" indent="-214313">
              <a:buFont typeface="Arial" panose="020B0604020202020204" pitchFamily="34" charset="0"/>
              <a:buChar char="•"/>
            </a:pPr>
            <a:r>
              <a:rPr lang="en-US" sz="1400" dirty="0">
                <a:latin typeface="Segoe UI" panose="020B0502040204020203" pitchFamily="34" charset="0"/>
                <a:cs typeface="Segoe UI" panose="020B0502040204020203" pitchFamily="34" charset="0"/>
              </a:rPr>
              <a:t>The Dynamics 365 intern search function </a:t>
            </a:r>
          </a:p>
          <a:p>
            <a:pPr marL="628650" lvl="1" indent="-285750">
              <a:buFont typeface="Wingdings" panose="05000000000000000000" pitchFamily="2" charset="2"/>
              <a:buChar char="§"/>
            </a:pPr>
            <a:r>
              <a:rPr lang="de-AT" sz="1400" dirty="0">
                <a:latin typeface="Segoe UI" panose="020B0502040204020203" pitchFamily="34" charset="0"/>
                <a:cs typeface="Segoe UI" panose="020B0502040204020203" pitchFamily="34" charset="0"/>
              </a:rPr>
              <a:t>A lot of room for improvement </a:t>
            </a:r>
          </a:p>
          <a:p>
            <a:pPr marL="628650" lvl="1" indent="-285750">
              <a:buFont typeface="Wingdings" panose="05000000000000000000" pitchFamily="2" charset="2"/>
              <a:buChar char="§"/>
            </a:pPr>
            <a:r>
              <a:rPr lang="de-AT" sz="1400" dirty="0" err="1">
                <a:latin typeface="Segoe UI" panose="020B0502040204020203" pitchFamily="34" charset="0"/>
                <a:cs typeface="Segoe UI" panose="020B0502040204020203" pitchFamily="34" charset="0"/>
              </a:rPr>
              <a:t>Missing</a:t>
            </a:r>
            <a:r>
              <a:rPr lang="de-AT" sz="1400" dirty="0">
                <a:latin typeface="Segoe UI" panose="020B0502040204020203" pitchFamily="34" charset="0"/>
                <a:cs typeface="Segoe UI" panose="020B0502040204020203" pitchFamily="34" charset="0"/>
              </a:rPr>
              <a:t> </a:t>
            </a:r>
            <a:r>
              <a:rPr lang="de-AT" sz="1400" dirty="0" err="1">
                <a:latin typeface="Segoe UI" panose="020B0502040204020203" pitchFamily="34" charset="0"/>
                <a:cs typeface="Segoe UI" panose="020B0502040204020203" pitchFamily="34" charset="0"/>
              </a:rPr>
              <a:t>functionalities</a:t>
            </a:r>
            <a:r>
              <a:rPr lang="de-AT" sz="1400" dirty="0">
                <a:latin typeface="Segoe UI" panose="020B0502040204020203" pitchFamily="34" charset="0"/>
                <a:cs typeface="Segoe UI" panose="020B0502040204020203" pitchFamily="34" charset="0"/>
              </a:rPr>
              <a:t> </a:t>
            </a:r>
            <a:br>
              <a:rPr lang="de-AT" sz="1700" dirty="0">
                <a:latin typeface="Segoe UI" panose="020B0502040204020203" pitchFamily="34" charset="0"/>
                <a:cs typeface="Segoe UI" panose="020B0502040204020203" pitchFamily="34" charset="0"/>
              </a:rPr>
            </a:br>
            <a:endParaRPr lang="de-AT" sz="1700" dirty="0">
              <a:latin typeface="Segoe UI" panose="020B0502040204020203" pitchFamily="34" charset="0"/>
              <a:cs typeface="Segoe UI" panose="020B0502040204020203" pitchFamily="34" charset="0"/>
            </a:endParaRPr>
          </a:p>
          <a:p>
            <a:r>
              <a:rPr lang="de-AT" b="1" dirty="0">
                <a:solidFill>
                  <a:srgbClr val="0077B3"/>
                </a:solidFill>
                <a:latin typeface="Segoe UI" panose="020B0502040204020203" pitchFamily="34" charset="0"/>
                <a:cs typeface="Segoe UI" panose="020B0502040204020203" pitchFamily="34" charset="0"/>
              </a:rPr>
              <a:t>Solution:  </a:t>
            </a:r>
          </a:p>
          <a:p>
            <a:pPr marL="214313" indent="-214313">
              <a:buFont typeface="Arial" panose="020B0604020202020204" pitchFamily="34" charset="0"/>
              <a:buChar char="•"/>
            </a:pPr>
            <a:r>
              <a:rPr lang="en-US" sz="1400" dirty="0">
                <a:latin typeface="Segoe UI" panose="020B0502040204020203" pitchFamily="34" charset="0"/>
                <a:cs typeface="Segoe UI" panose="020B0502040204020203" pitchFamily="34" charset="0"/>
              </a:rPr>
              <a:t>The collaboration led to a totally new, innovative product  </a:t>
            </a:r>
            <a:r>
              <a:rPr lang="en-US" sz="1400" b="1" dirty="0" err="1">
                <a:latin typeface="Segoe UI" panose="020B0502040204020203" pitchFamily="34" charset="0"/>
                <a:cs typeface="Segoe UI" panose="020B0502040204020203" pitchFamily="34" charset="0"/>
              </a:rPr>
              <a:t>PowerSearch</a:t>
            </a:r>
            <a:endParaRPr lang="de-AT" sz="1400" b="1" dirty="0">
              <a:latin typeface="Segoe UI" panose="020B0502040204020203" pitchFamily="34" charset="0"/>
              <a:cs typeface="Segoe UI" panose="020B0502040204020203" pitchFamily="34" charset="0"/>
            </a:endParaRPr>
          </a:p>
          <a:p>
            <a:pPr marL="628650" lvl="1" indent="-285750">
              <a:buFont typeface="Wingdings" panose="05000000000000000000" pitchFamily="2" charset="2"/>
              <a:buChar char="§"/>
            </a:pPr>
            <a:r>
              <a:rPr lang="en-US" sz="1400" dirty="0">
                <a:latin typeface="Segoe UI" panose="020B0502040204020203" pitchFamily="34" charset="0"/>
                <a:cs typeface="Segoe UI" panose="020B0502040204020203" pitchFamily="34" charset="0"/>
              </a:rPr>
              <a:t>Combines the simplicity of standard search with the capabilities of Advanced Find</a:t>
            </a:r>
          </a:p>
          <a:p>
            <a:pPr marL="628650" lvl="1" indent="-285750">
              <a:buFont typeface="Wingdings" panose="05000000000000000000" pitchFamily="2" charset="2"/>
              <a:buChar char="§"/>
            </a:pPr>
            <a:r>
              <a:rPr lang="en-US" sz="1400" dirty="0">
                <a:latin typeface="Segoe UI" panose="020B0502040204020203" pitchFamily="34" charset="0"/>
                <a:cs typeface="Segoe UI" panose="020B0502040204020203" pitchFamily="34" charset="0"/>
              </a:rPr>
              <a:t>Improvement of the Dynamics 365-intern search function</a:t>
            </a:r>
          </a:p>
          <a:p>
            <a:pPr marL="557213" lvl="1" indent="-214313">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557213" lvl="1" indent="-214313">
              <a:buFont typeface="Arial" panose="020B0604020202020204" pitchFamily="34" charset="0"/>
              <a:buChar char="•"/>
            </a:pPr>
            <a:endParaRPr lang="de-AT" dirty="0">
              <a:latin typeface="Segoe UI" panose="020B0502040204020203" pitchFamily="34" charset="0"/>
              <a:cs typeface="Segoe UI" panose="020B0502040204020203" pitchFamily="34" charset="0"/>
            </a:endParaRPr>
          </a:p>
          <a:p>
            <a:pPr indent="-114300"/>
            <a:r>
              <a:rPr lang="de-AT" b="1" dirty="0">
                <a:solidFill>
                  <a:srgbClr val="0077B3"/>
                </a:solidFill>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Read Case Study</a:t>
            </a:r>
            <a:endParaRPr lang="de-AT" b="1" dirty="0">
              <a:solidFill>
                <a:srgbClr val="0077B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78386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752AC30-D722-4CB6-A7D5-0399633BCC21}"/>
              </a:ext>
            </a:extLst>
          </p:cNvPr>
          <p:cNvSpPr>
            <a:spLocks noGrp="1"/>
          </p:cNvSpPr>
          <p:nvPr>
            <p:ph sz="quarter" idx="16"/>
          </p:nvPr>
        </p:nvSpPr>
        <p:spPr/>
        <p:txBody>
          <a:bodyPr/>
          <a:lstStyle/>
          <a:p>
            <a:pPr>
              <a:buClr>
                <a:schemeClr val="accent5"/>
              </a:buClr>
            </a:pPr>
            <a:endParaRPr lang="en-US" b="1" dirty="0"/>
          </a:p>
          <a:p>
            <a:pPr>
              <a:buClr>
                <a:schemeClr val="tx1"/>
              </a:buClr>
              <a:buFont typeface="Arial" panose="020B0604020202020204" pitchFamily="34" charset="0"/>
              <a:buChar char="•"/>
            </a:pPr>
            <a:r>
              <a:rPr lang="en-US" sz="2600" b="1" dirty="0"/>
              <a:t>Free Trials Available</a:t>
            </a:r>
            <a:r>
              <a:rPr lang="en-US" sz="2600" dirty="0"/>
              <a:t> for all Add-Ons</a:t>
            </a:r>
          </a:p>
          <a:p>
            <a:pPr>
              <a:buClr>
                <a:schemeClr val="tx1"/>
              </a:buClr>
              <a:buFont typeface="Arial" panose="020B0604020202020204" pitchFamily="34" charset="0"/>
              <a:buChar char="•"/>
            </a:pPr>
            <a:r>
              <a:rPr lang="en-US" sz="2600" dirty="0"/>
              <a:t>No functional limitations</a:t>
            </a:r>
          </a:p>
          <a:p>
            <a:pPr>
              <a:buClr>
                <a:schemeClr val="tx1"/>
              </a:buClr>
              <a:buFont typeface="Arial" panose="020B0604020202020204" pitchFamily="34" charset="0"/>
              <a:buChar char="•"/>
            </a:pPr>
            <a:r>
              <a:rPr lang="en-US" sz="2600" dirty="0"/>
              <a:t>Fully supported</a:t>
            </a:r>
          </a:p>
          <a:p>
            <a:pPr>
              <a:buClr>
                <a:schemeClr val="tx1"/>
              </a:buClr>
              <a:buFont typeface="Arial" panose="020B0604020202020204" pitchFamily="34" charset="0"/>
              <a:buChar char="•"/>
            </a:pPr>
            <a:r>
              <a:rPr lang="en-US" sz="2600" dirty="0"/>
              <a:t>~30 minutes to get started</a:t>
            </a:r>
          </a:p>
          <a:p>
            <a:endParaRPr lang="de-DE" dirty="0"/>
          </a:p>
        </p:txBody>
      </p:sp>
      <p:sp>
        <p:nvSpPr>
          <p:cNvPr id="3" name="Inhaltsplatzhalter 2">
            <a:extLst>
              <a:ext uri="{FF2B5EF4-FFF2-40B4-BE49-F238E27FC236}">
                <a16:creationId xmlns:a16="http://schemas.microsoft.com/office/drawing/2014/main" id="{74807DB5-74C7-4EA7-9626-58888B7FC56F}"/>
              </a:ext>
            </a:extLst>
          </p:cNvPr>
          <p:cNvSpPr>
            <a:spLocks noGrp="1"/>
          </p:cNvSpPr>
          <p:nvPr>
            <p:ph sz="quarter" idx="20"/>
          </p:nvPr>
        </p:nvSpPr>
        <p:spPr/>
        <p:txBody>
          <a:bodyPr/>
          <a:lstStyle/>
          <a:p>
            <a:r>
              <a:rPr lang="de-DE" dirty="0"/>
              <a:t>Free Trial</a:t>
            </a:r>
          </a:p>
        </p:txBody>
      </p:sp>
      <p:pic>
        <p:nvPicPr>
          <p:cNvPr id="4" name="Grafik 24">
            <a:hlinkClick r:id="rId2"/>
            <a:extLst>
              <a:ext uri="{FF2B5EF4-FFF2-40B4-BE49-F238E27FC236}">
                <a16:creationId xmlns:a16="http://schemas.microsoft.com/office/drawing/2014/main" id="{345FDEFF-3D51-48E0-814D-A395FB241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6074" y="4286360"/>
            <a:ext cx="3898546" cy="1178995"/>
          </a:xfrm>
          <a:prstGeom prst="rect">
            <a:avLst/>
          </a:prstGeom>
        </p:spPr>
      </p:pic>
      <p:pic>
        <p:nvPicPr>
          <p:cNvPr id="6" name="Grafik 5" descr="Ein Bild, das Text, Computer enthält.&#10;&#10;Automatisch generierte Beschreibung">
            <a:hlinkClick r:id="rId4"/>
            <a:extLst>
              <a:ext uri="{FF2B5EF4-FFF2-40B4-BE49-F238E27FC236}">
                <a16:creationId xmlns:a16="http://schemas.microsoft.com/office/drawing/2014/main" id="{56FD564C-AB89-416D-990E-73B5D22C11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9977" y="709945"/>
            <a:ext cx="4266282" cy="3576415"/>
          </a:xfrm>
          <a:prstGeom prst="rect">
            <a:avLst/>
          </a:prstGeom>
        </p:spPr>
      </p:pic>
    </p:spTree>
    <p:extLst>
      <p:ext uri="{BB962C8B-B14F-4D97-AF65-F5344CB8AC3E}">
        <p14:creationId xmlns:p14="http://schemas.microsoft.com/office/powerpoint/2010/main" val="1769629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752AC30-D722-4CB6-A7D5-0399633BCC21}"/>
              </a:ext>
            </a:extLst>
          </p:cNvPr>
          <p:cNvSpPr>
            <a:spLocks noGrp="1"/>
          </p:cNvSpPr>
          <p:nvPr>
            <p:ph sz="quarter" idx="16"/>
          </p:nvPr>
        </p:nvSpPr>
        <p:spPr/>
        <p:txBody>
          <a:bodyPr/>
          <a:lstStyle/>
          <a:p>
            <a:pPr>
              <a:buClr>
                <a:schemeClr val="accent5"/>
              </a:buClr>
            </a:pPr>
            <a:endParaRPr lang="en-US" b="1" dirty="0"/>
          </a:p>
          <a:p>
            <a:endParaRPr lang="de-DE" dirty="0"/>
          </a:p>
        </p:txBody>
      </p:sp>
      <p:sp>
        <p:nvSpPr>
          <p:cNvPr id="3" name="Inhaltsplatzhalter 2">
            <a:extLst>
              <a:ext uri="{FF2B5EF4-FFF2-40B4-BE49-F238E27FC236}">
                <a16:creationId xmlns:a16="http://schemas.microsoft.com/office/drawing/2014/main" id="{74807DB5-74C7-4EA7-9626-58888B7FC56F}"/>
              </a:ext>
            </a:extLst>
          </p:cNvPr>
          <p:cNvSpPr>
            <a:spLocks noGrp="1"/>
          </p:cNvSpPr>
          <p:nvPr>
            <p:ph sz="quarter" idx="20"/>
          </p:nvPr>
        </p:nvSpPr>
        <p:spPr/>
        <p:txBody>
          <a:bodyPr/>
          <a:lstStyle/>
          <a:p>
            <a:r>
              <a:rPr lang="de-DE" dirty="0"/>
              <a:t>Getting Started</a:t>
            </a:r>
          </a:p>
        </p:txBody>
      </p:sp>
      <p:sp>
        <p:nvSpPr>
          <p:cNvPr id="5" name="Rectangle 4">
            <a:extLst>
              <a:ext uri="{FF2B5EF4-FFF2-40B4-BE49-F238E27FC236}">
                <a16:creationId xmlns:a16="http://schemas.microsoft.com/office/drawing/2014/main" id="{ACEF34AA-71A1-ED47-EB9A-A832F4B601C6}"/>
              </a:ext>
            </a:extLst>
          </p:cNvPr>
          <p:cNvSpPr/>
          <p:nvPr/>
        </p:nvSpPr>
        <p:spPr>
          <a:xfrm>
            <a:off x="335360" y="1124744"/>
            <a:ext cx="11629671" cy="6478697"/>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7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Download &amp; install </a:t>
            </a:r>
            <a:r>
              <a:rPr kumimoji="0" lang="en-US" sz="1700" b="1" i="0" u="none" strike="noStrike" kern="1200" cap="none" spc="0" normalizeH="0" baseline="0" noProof="0" dirty="0" err="1">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PowerSearch</a:t>
            </a:r>
            <a:endParaRPr kumimoji="0" lang="en-US" sz="17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tab pos="360363" algn="l"/>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Online:</a:t>
            </a:r>
            <a:r>
              <a:rPr kumimoji="0" lang="en-US" sz="1400" b="0" i="0" u="none" strike="noStrike" kern="1200" cap="none" spc="0" normalizeH="0" baseline="0" noProof="0" dirty="0">
                <a:ln>
                  <a:noFill/>
                </a:ln>
                <a:solidFill>
                  <a:srgbClr val="404040"/>
                </a:solidFill>
                <a:effectLst/>
                <a:uLnTx/>
                <a:uFillTx/>
                <a:latin typeface="Segoe UI" panose="020B0502040204020203" pitchFamily="34" charset="0"/>
                <a:ea typeface="Segoe UI" panose="020B0502040204020203" pitchFamily="34" charset="0"/>
                <a:cs typeface="Segoe UI" panose="020B0502040204020203" pitchFamily="34" charset="0"/>
              </a:rPr>
              <a:t> </a:t>
            </a:r>
            <a:r>
              <a:rPr lang="de-DE" sz="1400" dirty="0" err="1">
                <a:latin typeface="Segoe UI" panose="020B0502040204020203" pitchFamily="34" charset="0"/>
                <a:cs typeface="Segoe UI" panose="020B0502040204020203" pitchFamily="34" charset="0"/>
                <a:hlinkClick r:id="rId2"/>
              </a:rPr>
              <a:t>AppSource</a:t>
            </a:r>
            <a:endParaRPr kumimoji="0" lang="en-US" sz="1400" b="0" i="0" u="none" strike="noStrike" kern="1200" cap="none" spc="0" normalizeH="0" baseline="0" noProof="0" dirty="0">
              <a:ln>
                <a:noFill/>
              </a:ln>
              <a:solidFill>
                <a:srgbClr val="404040"/>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360363" marR="0" lvl="0" indent="0" algn="l" defTabSz="4572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On-Premise: </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hlinkClick r:id="rId3"/>
              </a:rPr>
              <a:t>http://www.mscrm-addons.com/Downloads</a:t>
            </a:r>
            <a:endParaRPr lang="en-US" sz="1400" dirty="0">
              <a:solidFill>
                <a:srgbClr val="404040"/>
              </a:solidFill>
              <a:latin typeface="Segoe UI" panose="020B0502040204020203" pitchFamily="34" charset="0"/>
              <a:cs typeface="Segoe UI" panose="020B0502040204020203" pitchFamily="34" charset="0"/>
            </a:endParaRPr>
          </a:p>
          <a:p>
            <a:pPr marL="360363" marR="0" lvl="0" indent="0" algn="l" defTabSz="4572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rgbClr val="404040"/>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mj-lt"/>
              <a:buAutoNum type="arabicPeriod" startAt="2"/>
            </a:pPr>
            <a:r>
              <a:rPr kumimoji="0" lang="de-DE" sz="1700" b="1"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Getting</a:t>
            </a:r>
            <a:r>
              <a:rPr kumimoji="0" lang="de-DE" sz="17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700" b="1"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Started</a:t>
            </a:r>
            <a:r>
              <a:rPr kumimoji="0" lang="de-DE" sz="17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700" b="1"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with</a:t>
            </a:r>
            <a:r>
              <a:rPr kumimoji="0" lang="de-DE" sz="17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en-US" sz="1700" b="1" i="0" u="none" strike="noStrike" kern="1200" cap="none" spc="0" normalizeH="0" baseline="0" noProof="0" dirty="0" err="1">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PowerSearch</a:t>
            </a:r>
            <a:r>
              <a:rPr kumimoji="0" lang="de-DE" sz="17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700" b="1"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for</a:t>
            </a:r>
            <a:r>
              <a:rPr kumimoji="0" lang="de-DE" sz="17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Dynamics 365</a:t>
            </a:r>
            <a:br>
              <a:rPr kumimoji="0" lang="de-DE" sz="1400" b="1" i="0" u="sng"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b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Online: Find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AppSource</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installation</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steps</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hlinkClick r:id="rId4"/>
              </a:rPr>
              <a:t>here</a:t>
            </a:r>
            <a:b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b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On-</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Premise</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Execute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the</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downloaded</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msi</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-file on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the</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Dynamics 365-server.</a:t>
            </a:r>
            <a:r>
              <a:rPr lang="de-DE" sz="1400" dirty="0">
                <a:latin typeface="Segoe UI" panose="020B0502040204020203" pitchFamily="34" charset="0"/>
                <a:cs typeface="Segoe UI" panose="020B0502040204020203" pitchFamily="34" charset="0"/>
              </a:rPr>
              <a:t> </a:t>
            </a:r>
            <a:r>
              <a:rPr lang="de-DE" sz="1400" dirty="0">
                <a:solidFill>
                  <a:prstClr val="black"/>
                </a:solidFill>
                <a:latin typeface="Segoe UI" panose="020B0502040204020203" pitchFamily="34" charset="0"/>
                <a:cs typeface="Segoe UI" panose="020B0502040204020203" pitchFamily="34" charset="0"/>
              </a:rPr>
              <a:t>In </a:t>
            </a:r>
            <a:r>
              <a:rPr lang="de-DE" sz="1400" dirty="0" err="1">
                <a:solidFill>
                  <a:prstClr val="black"/>
                </a:solidFill>
                <a:latin typeface="Segoe UI" panose="020B0502040204020203" pitchFamily="34" charset="0"/>
                <a:cs typeface="Segoe UI" panose="020B0502040204020203" pitchFamily="34" charset="0"/>
              </a:rPr>
              <a:t>the</a:t>
            </a:r>
            <a:r>
              <a:rPr lang="de-DE" sz="1400" dirty="0">
                <a:solidFill>
                  <a:prstClr val="black"/>
                </a:solidFill>
                <a:latin typeface="Segoe UI" panose="020B0502040204020203" pitchFamily="34" charset="0"/>
                <a:cs typeface="Segoe UI" panose="020B0502040204020203" pitchFamily="34" charset="0"/>
              </a:rPr>
              <a:t> Dynamics 365-settings, </a:t>
            </a:r>
            <a:r>
              <a:rPr lang="de-DE" sz="1400" dirty="0" err="1">
                <a:solidFill>
                  <a:prstClr val="black"/>
                </a:solidFill>
                <a:latin typeface="Segoe UI" panose="020B0502040204020203" pitchFamily="34" charset="0"/>
                <a:cs typeface="Segoe UI" panose="020B0502040204020203" pitchFamily="34" charset="0"/>
              </a:rPr>
              <a:t>navigate</a:t>
            </a:r>
            <a:r>
              <a:rPr lang="de-DE" sz="1400" dirty="0">
                <a:solidFill>
                  <a:prstClr val="black"/>
                </a:solidFill>
                <a:latin typeface="Segoe UI" panose="020B0502040204020203" pitchFamily="34" charset="0"/>
                <a:cs typeface="Segoe UI" panose="020B0502040204020203" pitchFamily="34" charset="0"/>
              </a:rPr>
              <a:t> </a:t>
            </a:r>
            <a:r>
              <a:rPr lang="de-DE" sz="1400" dirty="0" err="1">
                <a:solidFill>
                  <a:prstClr val="black"/>
                </a:solidFill>
                <a:latin typeface="Segoe UI" panose="020B0502040204020203" pitchFamily="34" charset="0"/>
                <a:cs typeface="Segoe UI" panose="020B0502040204020203" pitchFamily="34" charset="0"/>
              </a:rPr>
              <a:t>to</a:t>
            </a:r>
            <a:r>
              <a:rPr lang="de-DE" sz="1400" dirty="0">
                <a:solidFill>
                  <a:prstClr val="black"/>
                </a:solidFill>
                <a:latin typeface="Segoe UI" panose="020B0502040204020203" pitchFamily="34" charset="0"/>
                <a:cs typeface="Segoe UI" panose="020B0502040204020203" pitchFamily="34" charset="0"/>
              </a:rPr>
              <a:t> </a:t>
            </a:r>
            <a:r>
              <a:rPr lang="de-DE" sz="1400" dirty="0" err="1">
                <a:solidFill>
                  <a:prstClr val="black"/>
                </a:solidFill>
                <a:latin typeface="Segoe UI" panose="020B0502040204020203" pitchFamily="34" charset="0"/>
                <a:cs typeface="Segoe UI" panose="020B0502040204020203" pitchFamily="34" charset="0"/>
              </a:rPr>
              <a:t>the</a:t>
            </a:r>
            <a:r>
              <a:rPr lang="de-DE" sz="1400" dirty="0">
                <a:solidFill>
                  <a:prstClr val="black"/>
                </a:solidFill>
                <a:latin typeface="Segoe UI" panose="020B0502040204020203" pitchFamily="34" charset="0"/>
                <a:cs typeface="Segoe UI" panose="020B0502040204020203" pitchFamily="34" charset="0"/>
              </a:rPr>
              <a:t> „mscrm-addons.com“ </a:t>
            </a:r>
            <a:r>
              <a:rPr lang="de-DE" sz="1400" dirty="0" err="1">
                <a:solidFill>
                  <a:prstClr val="black"/>
                </a:solidFill>
                <a:latin typeface="Segoe UI" panose="020B0502040204020203" pitchFamily="34" charset="0"/>
                <a:cs typeface="Segoe UI" panose="020B0502040204020203" pitchFamily="34" charset="0"/>
              </a:rPr>
              <a:t>section</a:t>
            </a:r>
            <a:r>
              <a:rPr lang="de-DE" sz="1400" dirty="0">
                <a:solidFill>
                  <a:prstClr val="black"/>
                </a:solidFill>
                <a:latin typeface="Segoe UI" panose="020B0502040204020203" pitchFamily="34" charset="0"/>
                <a:cs typeface="Segoe UI" panose="020B0502040204020203" pitchFamily="34" charset="0"/>
              </a:rPr>
              <a:t> and </a:t>
            </a:r>
            <a:r>
              <a:rPr lang="de-DE" sz="1400" dirty="0" err="1">
                <a:solidFill>
                  <a:prstClr val="black"/>
                </a:solidFill>
                <a:latin typeface="Segoe UI" panose="020B0502040204020203" pitchFamily="34" charset="0"/>
                <a:cs typeface="Segoe UI" panose="020B0502040204020203" pitchFamily="34" charset="0"/>
              </a:rPr>
              <a:t>click</a:t>
            </a:r>
            <a:r>
              <a:rPr lang="de-DE" sz="1400" dirty="0">
                <a:solidFill>
                  <a:prstClr val="black"/>
                </a:solidFill>
                <a:latin typeface="Segoe UI" panose="020B0502040204020203" pitchFamily="34" charset="0"/>
                <a:cs typeface="Segoe UI" panose="020B0502040204020203" pitchFamily="34" charset="0"/>
              </a:rPr>
              <a:t> on </a:t>
            </a:r>
            <a:r>
              <a:rPr lang="de-DE" sz="1400" dirty="0" err="1">
                <a:solidFill>
                  <a:prstClr val="black"/>
                </a:solidFill>
                <a:latin typeface="Segoe UI" panose="020B0502040204020203" pitchFamily="34" charset="0"/>
                <a:cs typeface="Segoe UI" panose="020B0502040204020203" pitchFamily="34" charset="0"/>
              </a:rPr>
              <a:t>the</a:t>
            </a:r>
            <a:r>
              <a:rPr lang="de-DE" sz="1400" dirty="0">
                <a:solidFill>
                  <a:prstClr val="black"/>
                </a:solidFill>
                <a:latin typeface="Segoe UI" panose="020B0502040204020203" pitchFamily="34" charset="0"/>
                <a:cs typeface="Segoe UI" panose="020B0502040204020203" pitchFamily="34" charset="0"/>
              </a:rPr>
              <a:t> „Products“-tab. Here, </a:t>
            </a:r>
            <a:r>
              <a:rPr lang="de-DE" sz="1400" dirty="0" err="1">
                <a:solidFill>
                  <a:prstClr val="black"/>
                </a:solidFill>
                <a:latin typeface="Segoe UI" panose="020B0502040204020203" pitchFamily="34" charset="0"/>
                <a:cs typeface="Segoe UI" panose="020B0502040204020203" pitchFamily="34" charset="0"/>
              </a:rPr>
              <a:t>select</a:t>
            </a:r>
            <a:r>
              <a:rPr lang="de-DE" sz="1400" dirty="0">
                <a:solidFill>
                  <a:prstClr val="black"/>
                </a:solidFill>
                <a:latin typeface="Segoe UI" panose="020B0502040204020203" pitchFamily="34" charset="0"/>
                <a:cs typeface="Segoe UI" panose="020B0502040204020203" pitchFamily="34" charset="0"/>
              </a:rPr>
              <a:t> </a:t>
            </a:r>
            <a:r>
              <a:rPr lang="de-DE" sz="1400" dirty="0" err="1">
                <a:solidFill>
                  <a:prstClr val="black"/>
                </a:solidFill>
                <a:latin typeface="Segoe UI" panose="020B0502040204020203" pitchFamily="34" charset="0"/>
                <a:cs typeface="Segoe UI" panose="020B0502040204020203" pitchFamily="34" charset="0"/>
              </a:rPr>
              <a:t>PowerSearch</a:t>
            </a:r>
            <a:r>
              <a:rPr lang="de-DE" sz="1400" dirty="0">
                <a:solidFill>
                  <a:prstClr val="black"/>
                </a:solidFill>
                <a:latin typeface="Segoe UI" panose="020B0502040204020203" pitchFamily="34" charset="0"/>
                <a:cs typeface="Segoe UI" panose="020B0502040204020203" pitchFamily="34" charset="0"/>
              </a:rPr>
              <a:t>. The „Web License Manager“ </a:t>
            </a:r>
            <a:r>
              <a:rPr lang="de-DE" sz="1400" dirty="0" err="1">
                <a:solidFill>
                  <a:prstClr val="black"/>
                </a:solidFill>
                <a:latin typeface="Segoe UI" panose="020B0502040204020203" pitchFamily="34" charset="0"/>
                <a:cs typeface="Segoe UI" panose="020B0502040204020203" pitchFamily="34" charset="0"/>
              </a:rPr>
              <a:t>opens</a:t>
            </a:r>
            <a:r>
              <a:rPr lang="de-DE" sz="1400" dirty="0">
                <a:solidFill>
                  <a:prstClr val="black"/>
                </a:solidFill>
                <a:latin typeface="Segoe UI" panose="020B0502040204020203" pitchFamily="34" charset="0"/>
                <a:cs typeface="Segoe UI" panose="020B0502040204020203" pitchFamily="34" charset="0"/>
              </a:rPr>
              <a:t>. </a:t>
            </a:r>
            <a:r>
              <a:rPr lang="de-DE" sz="1400" dirty="0" err="1">
                <a:solidFill>
                  <a:prstClr val="black"/>
                </a:solidFill>
                <a:latin typeface="Segoe UI" panose="020B0502040204020203" pitchFamily="34" charset="0"/>
                <a:cs typeface="Segoe UI" panose="020B0502040204020203" pitchFamily="34" charset="0"/>
              </a:rPr>
              <a:t>It</a:t>
            </a:r>
            <a:r>
              <a:rPr lang="de-DE" sz="1400" dirty="0">
                <a:solidFill>
                  <a:prstClr val="black"/>
                </a:solidFill>
                <a:latin typeface="Segoe UI" panose="020B0502040204020203" pitchFamily="34" charset="0"/>
                <a:cs typeface="Segoe UI" panose="020B0502040204020203" pitchFamily="34" charset="0"/>
              </a:rPr>
              <a:t> </a:t>
            </a:r>
            <a:r>
              <a:rPr lang="de-DE" sz="1400" dirty="0" err="1">
                <a:solidFill>
                  <a:prstClr val="black"/>
                </a:solidFill>
                <a:latin typeface="Segoe UI" panose="020B0502040204020203" pitchFamily="34" charset="0"/>
                <a:cs typeface="Segoe UI" panose="020B0502040204020203" pitchFamily="34" charset="0"/>
              </a:rPr>
              <a:t>allows</a:t>
            </a:r>
            <a:r>
              <a:rPr lang="de-DE" sz="1400" dirty="0">
                <a:solidFill>
                  <a:prstClr val="black"/>
                </a:solidFill>
                <a:latin typeface="Segoe UI" panose="020B0502040204020203" pitchFamily="34" charset="0"/>
                <a:cs typeface="Segoe UI" panose="020B0502040204020203" pitchFamily="34" charset="0"/>
              </a:rPr>
              <a:t> </a:t>
            </a:r>
            <a:r>
              <a:rPr lang="de-DE" sz="1400" dirty="0" err="1">
                <a:solidFill>
                  <a:prstClr val="black"/>
                </a:solidFill>
                <a:latin typeface="Segoe UI" panose="020B0502040204020203" pitchFamily="34" charset="0"/>
                <a:cs typeface="Segoe UI" panose="020B0502040204020203" pitchFamily="34" charset="0"/>
              </a:rPr>
              <a:t>you</a:t>
            </a:r>
            <a:r>
              <a:rPr lang="de-DE" sz="1400" dirty="0">
                <a:solidFill>
                  <a:prstClr val="black"/>
                </a:solidFill>
                <a:latin typeface="Segoe UI" panose="020B0502040204020203" pitchFamily="34" charset="0"/>
                <a:cs typeface="Segoe UI" panose="020B0502040204020203" pitchFamily="34" charset="0"/>
              </a:rPr>
              <a:t> </a:t>
            </a:r>
            <a:r>
              <a:rPr lang="de-DE" sz="1400" dirty="0" err="1">
                <a:solidFill>
                  <a:prstClr val="black"/>
                </a:solidFill>
                <a:latin typeface="Segoe UI" panose="020B0502040204020203" pitchFamily="34" charset="0"/>
                <a:cs typeface="Segoe UI" panose="020B0502040204020203" pitchFamily="34" charset="0"/>
              </a:rPr>
              <a:t>to</a:t>
            </a:r>
            <a:r>
              <a:rPr lang="de-DE" sz="1400" dirty="0">
                <a:solidFill>
                  <a:prstClr val="black"/>
                </a:solidFill>
                <a:latin typeface="Segoe UI" panose="020B0502040204020203" pitchFamily="34" charset="0"/>
                <a:cs typeface="Segoe UI" panose="020B0502040204020203" pitchFamily="34" charset="0"/>
              </a:rPr>
              <a:t> customize </a:t>
            </a:r>
            <a:r>
              <a:rPr lang="de-DE" sz="1400" dirty="0" err="1">
                <a:solidFill>
                  <a:prstClr val="black"/>
                </a:solidFill>
                <a:latin typeface="Segoe UI" panose="020B0502040204020203" pitchFamily="34" charset="0"/>
                <a:cs typeface="Segoe UI" panose="020B0502040204020203" pitchFamily="34" charset="0"/>
              </a:rPr>
              <a:t>your</a:t>
            </a:r>
            <a:r>
              <a:rPr lang="de-DE" sz="1400" dirty="0">
                <a:solidFill>
                  <a:prstClr val="black"/>
                </a:solidFill>
                <a:latin typeface="Segoe UI" panose="020B0502040204020203" pitchFamily="34" charset="0"/>
                <a:cs typeface="Segoe UI" panose="020B0502040204020203" pitchFamily="34" charset="0"/>
              </a:rPr>
              <a:t> </a:t>
            </a:r>
            <a:r>
              <a:rPr lang="de-DE" sz="1400" dirty="0" err="1">
                <a:solidFill>
                  <a:prstClr val="black"/>
                </a:solidFill>
                <a:latin typeface="Segoe UI" panose="020B0502040204020203" pitchFamily="34" charset="0"/>
                <a:cs typeface="Segoe UI" panose="020B0502040204020203" pitchFamily="34" charset="0"/>
              </a:rPr>
              <a:t>configuration</a:t>
            </a:r>
            <a:r>
              <a:rPr lang="de-DE" sz="1400" dirty="0">
                <a:solidFill>
                  <a:prstClr val="black"/>
                </a:solidFill>
                <a:latin typeface="Segoe UI" panose="020B0502040204020203" pitchFamily="34" charset="0"/>
                <a:cs typeface="Segoe UI" panose="020B0502040204020203" pitchFamily="34" charset="0"/>
              </a:rPr>
              <a:t> </a:t>
            </a:r>
            <a:r>
              <a:rPr lang="de-DE" sz="1400" dirty="0" err="1">
                <a:solidFill>
                  <a:prstClr val="black"/>
                </a:solidFill>
                <a:latin typeface="Segoe UI" panose="020B0502040204020203" pitchFamily="34" charset="0"/>
                <a:cs typeface="Segoe UI" panose="020B0502040204020203" pitchFamily="34" charset="0"/>
              </a:rPr>
              <a:t>or</a:t>
            </a:r>
            <a:r>
              <a:rPr lang="de-DE" sz="1400" dirty="0">
                <a:solidFill>
                  <a:prstClr val="black"/>
                </a:solidFill>
                <a:latin typeface="Segoe UI" panose="020B0502040204020203" pitchFamily="34" charset="0"/>
                <a:cs typeface="Segoe UI" panose="020B0502040204020203" pitchFamily="34" charset="0"/>
              </a:rPr>
              <a:t> </a:t>
            </a:r>
            <a:r>
              <a:rPr lang="de-DE" sz="1400" dirty="0" err="1">
                <a:solidFill>
                  <a:prstClr val="black"/>
                </a:solidFill>
                <a:latin typeface="Segoe UI" panose="020B0502040204020203" pitchFamily="34" charset="0"/>
                <a:cs typeface="Segoe UI" panose="020B0502040204020203" pitchFamily="34" charset="0"/>
              </a:rPr>
              <a:t>use</a:t>
            </a:r>
            <a:r>
              <a:rPr lang="de-DE" sz="1400" dirty="0">
                <a:solidFill>
                  <a:prstClr val="black"/>
                </a:solidFill>
                <a:latin typeface="Segoe UI" panose="020B0502040204020203" pitchFamily="34" charset="0"/>
                <a:cs typeface="Segoe UI" panose="020B0502040204020203" pitchFamily="34" charset="0"/>
              </a:rPr>
              <a:t> </a:t>
            </a:r>
            <a:r>
              <a:rPr lang="de-DE" sz="1400" dirty="0" err="1">
                <a:solidFill>
                  <a:prstClr val="black"/>
                </a:solidFill>
                <a:latin typeface="Segoe UI" panose="020B0502040204020203" pitchFamily="34" charset="0"/>
                <a:cs typeface="Segoe UI" panose="020B0502040204020203" pitchFamily="34" charset="0"/>
              </a:rPr>
              <a:t>the</a:t>
            </a:r>
            <a:r>
              <a:rPr lang="de-DE" sz="1400" dirty="0">
                <a:solidFill>
                  <a:prstClr val="black"/>
                </a:solidFill>
                <a:latin typeface="Segoe UI" panose="020B0502040204020203" pitchFamily="34" charset="0"/>
                <a:cs typeface="Segoe UI" panose="020B0502040204020203" pitchFamily="34" charset="0"/>
              </a:rPr>
              <a:t> </a:t>
            </a:r>
            <a:r>
              <a:rPr lang="de-DE" sz="1400" dirty="0" err="1">
                <a:solidFill>
                  <a:prstClr val="black"/>
                </a:solidFill>
                <a:latin typeface="Segoe UI" panose="020B0502040204020203" pitchFamily="34" charset="0"/>
                <a:cs typeface="Segoe UI" panose="020B0502040204020203" pitchFamily="34" charset="0"/>
              </a:rPr>
              <a:t>default</a:t>
            </a:r>
            <a:r>
              <a:rPr lang="de-DE" sz="1400" dirty="0">
                <a:solidFill>
                  <a:prstClr val="black"/>
                </a:solidFill>
                <a:latin typeface="Segoe UI" panose="020B0502040204020203" pitchFamily="34" charset="0"/>
                <a:cs typeface="Segoe UI" panose="020B0502040204020203" pitchFamily="34" charset="0"/>
              </a:rPr>
              <a:t> </a:t>
            </a:r>
            <a:r>
              <a:rPr lang="de-DE" sz="1400" dirty="0" err="1">
                <a:solidFill>
                  <a:prstClr val="black"/>
                </a:solidFill>
                <a:latin typeface="Segoe UI" panose="020B0502040204020203" pitchFamily="34" charset="0"/>
                <a:cs typeface="Segoe UI" panose="020B0502040204020203" pitchFamily="34" charset="0"/>
              </a:rPr>
              <a:t>one</a:t>
            </a:r>
            <a:r>
              <a:rPr lang="de-DE" sz="1400" dirty="0">
                <a:solidFill>
                  <a:prstClr val="black"/>
                </a:solidFill>
                <a:latin typeface="Segoe UI" panose="020B0502040204020203" pitchFamily="34" charset="0"/>
                <a:cs typeface="Segoe UI" panose="020B0502040204020203" pitchFamily="34" charset="0"/>
              </a:rPr>
              <a:t>.  </a:t>
            </a:r>
          </a:p>
          <a:p>
            <a:pPr marL="342900" indent="-342900">
              <a:buFont typeface="+mj-lt"/>
              <a:buAutoNum type="arabicPeriod" startAt="2"/>
            </a:pPr>
            <a:endParaRPr lang="de-DE" sz="1500" dirty="0">
              <a:solidFill>
                <a:prstClr val="black"/>
              </a:solidFill>
              <a:latin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tabLst/>
              <a:defRPr/>
            </a:pPr>
            <a:endPar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startAt="3"/>
              <a:tabLst/>
              <a:defRPr/>
            </a:pPr>
            <a:r>
              <a:rPr kumimoji="0" lang="en-US" sz="17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That’s</a:t>
            </a:r>
            <a:r>
              <a:rPr kumimoji="0" lang="de-DE" sz="17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700" b="1"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it!</a:t>
            </a:r>
            <a:r>
              <a:rPr kumimoji="0" lang="de-DE" sz="17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700" b="1"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Our</a:t>
            </a:r>
            <a:r>
              <a:rPr kumimoji="0" lang="de-DE" sz="17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700" b="1"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solution</a:t>
            </a:r>
            <a:r>
              <a:rPr kumimoji="0" lang="de-DE" sz="17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will </a:t>
            </a:r>
            <a:r>
              <a:rPr kumimoji="0" lang="de-DE" sz="1700" b="1"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run</a:t>
            </a:r>
            <a:r>
              <a:rPr kumimoji="0" lang="de-DE" sz="17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in </a:t>
            </a:r>
            <a:r>
              <a:rPr kumimoji="0" lang="de-DE" sz="1700" b="1"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trial</a:t>
            </a:r>
            <a:r>
              <a:rPr kumimoji="0" lang="de-DE" sz="17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700" b="1"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mode</a:t>
            </a:r>
            <a:r>
              <a:rPr kumimoji="0" lang="de-DE" sz="17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700" b="1"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for</a:t>
            </a:r>
            <a:r>
              <a:rPr kumimoji="0" lang="de-DE" sz="17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14 </a:t>
            </a:r>
            <a:r>
              <a:rPr kumimoji="0" lang="de-DE" sz="1700" b="1"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days</a:t>
            </a:r>
            <a:r>
              <a:rPr kumimoji="0" lang="de-DE" sz="17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700" b="1"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automatically</a:t>
            </a:r>
            <a:b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b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If</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you</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need</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an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extension</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for</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customer</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contact</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our</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support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team</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and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ask</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for</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keys</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a:t>
            </a:r>
          </a:p>
          <a:p>
            <a:pPr marL="0" marR="0" lvl="0" indent="0" algn="l" defTabSz="457200" rtl="0" eaLnBrk="1" fontAlgn="auto" latinLnBrk="0" hangingPunct="1">
              <a:lnSpc>
                <a:spcPct val="100000"/>
              </a:lnSpc>
              <a:spcBef>
                <a:spcPts val="0"/>
              </a:spcBef>
              <a:spcAft>
                <a:spcPts val="600"/>
              </a:spcAft>
              <a:buClrTx/>
              <a:buSzTx/>
              <a:buFontTx/>
              <a:buAutoNum type="arabicPeriod" startAt="3"/>
              <a:tabLst/>
              <a:defRPr/>
            </a:pPr>
            <a:endPar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marL="342000">
              <a:spcAft>
                <a:spcPts val="600"/>
              </a:spcAft>
            </a:pP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Info: </a:t>
            </a:r>
            <a:r>
              <a:rPr lang="de-DE" sz="1400" dirty="0">
                <a:latin typeface="Segoe UI" panose="020B0502040204020203" pitchFamily="34" charset="0"/>
                <a:cs typeface="Segoe UI" panose="020B0502040204020203" pitchFamily="34" charset="0"/>
                <a:hlinkClick r:id="rId5"/>
              </a:rPr>
              <a:t>http://www.mscrm-addons.com/Products/PowerSearch</a:t>
            </a:r>
            <a:endPar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marL="342000" marR="0" lvl="0" indent="0" algn="l" defTabSz="457200" rtl="0" eaLnBrk="1" fontAlgn="auto" latinLnBrk="0" hangingPunct="1">
              <a:lnSpc>
                <a:spcPct val="100000"/>
              </a:lnSpc>
              <a:spcBef>
                <a:spcPts val="0"/>
              </a:spcBef>
              <a:spcAft>
                <a:spcPts val="60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Mscrm-addons.com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is</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fully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supporting</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trials</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If</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you</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have</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any</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questions</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don’t</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hesitate</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to</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get</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in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touch</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with</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our</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support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team</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via</a:t>
            </a:r>
          </a:p>
          <a:p>
            <a:pPr marL="457200" marR="0" lvl="1" indent="0" algn="l" defTabSz="457200" rtl="0" eaLnBrk="1" fontAlgn="auto" latinLnBrk="0" hangingPunct="1">
              <a:lnSpc>
                <a:spcPct val="100000"/>
              </a:lnSpc>
              <a:spcBef>
                <a:spcPts val="0"/>
              </a:spcBef>
              <a:spcAft>
                <a:spcPts val="60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 Live-Chat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available</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17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hours</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day</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p>
          <a:p>
            <a:pPr marL="457200" marR="0" lvl="1" indent="0" algn="l" defTabSz="457200" rtl="0" eaLnBrk="1" fontAlgn="auto" latinLnBrk="0" hangingPunct="1">
              <a:lnSpc>
                <a:spcPct val="100000"/>
              </a:lnSpc>
              <a:spcBef>
                <a:spcPts val="0"/>
              </a:spcBef>
              <a:spcAft>
                <a:spcPts val="60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E-mail</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to</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hlinkClick r:id="rId6"/>
              </a:rPr>
              <a:t>support@mscrm-addons.com</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457200" rtl="0" eaLnBrk="1" fontAlgn="auto" latinLnBrk="0" hangingPunct="1">
              <a:lnSpc>
                <a:spcPct val="100000"/>
              </a:lnSpc>
              <a:spcBef>
                <a:spcPts val="0"/>
              </a:spcBef>
              <a:spcAft>
                <a:spcPts val="60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457200" rtl="0" eaLnBrk="1" fontAlgn="auto" latinLnBrk="0" hangingPunct="1">
              <a:lnSpc>
                <a:spcPct val="100000"/>
              </a:lnSpc>
              <a:spcBef>
                <a:spcPts val="0"/>
              </a:spcBef>
              <a:spcAft>
                <a:spcPts val="60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ndara" panose="020E0502030303020204" pitchFamily="34" charset="0"/>
              <a:ea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ndara" panose="020E0502030303020204" pitchFamily="34" charset="0"/>
                <a:ea typeface="Segoe UI" panose="020B0502040204020203" pitchFamily="34" charset="0"/>
                <a:cs typeface="Segoe UI" panose="020B0502040204020203" pitchFamily="34" charset="0"/>
              </a:rPr>
              <a:t>	</a:t>
            </a:r>
            <a:endParaRPr kumimoji="0" lang="en-US" sz="2400" b="0" i="0" u="none" strike="noStrike" kern="1200" cap="none" spc="0" normalizeH="0" baseline="0" noProof="0" dirty="0">
              <a:ln>
                <a:noFill/>
              </a:ln>
              <a:solidFill>
                <a:prstClr val="black"/>
              </a:solidFill>
              <a:effectLst/>
              <a:uLnTx/>
              <a:uFillTx/>
              <a:latin typeface="Candara" panose="020E0502030303020204" pitchFamily="34" charset="0"/>
              <a:ea typeface="Segoe UI" panose="020B0502040204020203" pitchFamily="34" charset="0"/>
              <a:cs typeface="Segoe UI Semilight" panose="020B0402040204020203" pitchFamily="34" charset="0"/>
            </a:endParaRPr>
          </a:p>
        </p:txBody>
      </p:sp>
    </p:spTree>
    <p:extLst>
      <p:ext uri="{BB962C8B-B14F-4D97-AF65-F5344CB8AC3E}">
        <p14:creationId xmlns:p14="http://schemas.microsoft.com/office/powerpoint/2010/main" val="4265139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5">
            <a:extLst>
              <a:ext uri="{FF2B5EF4-FFF2-40B4-BE49-F238E27FC236}">
                <a16:creationId xmlns:a16="http://schemas.microsoft.com/office/drawing/2014/main" id="{2BD2ABDB-E569-0C7D-8CFB-9D9C9CC1EFF0}"/>
              </a:ext>
            </a:extLst>
          </p:cNvPr>
          <p:cNvSpPr txBox="1">
            <a:spLocks/>
          </p:cNvSpPr>
          <p:nvPr/>
        </p:nvSpPr>
        <p:spPr>
          <a:xfrm>
            <a:off x="497378" y="326959"/>
            <a:ext cx="11197242" cy="54574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accent1"/>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3200" b="0" i="0" u="none" strike="noStrike" kern="1200" cap="none" spc="0" normalizeH="0" baseline="0" noProof="0">
                <a:ln>
                  <a:noFill/>
                </a:ln>
                <a:solidFill>
                  <a:srgbClr val="0077B3"/>
                </a:solidFill>
                <a:effectLst/>
                <a:uLnTx/>
                <a:uFillTx/>
                <a:latin typeface="Segoe UI Semibold" panose="020B0702040204020203" pitchFamily="34" charset="0"/>
                <a:ea typeface="+mn-ea"/>
                <a:cs typeface="Segoe UI Semibold" panose="020B0702040204020203" pitchFamily="34" charset="0"/>
              </a:rPr>
              <a:t>Getting Started</a:t>
            </a:r>
            <a:endParaRPr kumimoji="0" lang="de-DE" sz="3200" b="0" i="0" u="none" strike="noStrike" kern="1200" cap="none" spc="0" normalizeH="0" baseline="0" noProof="0" dirty="0">
              <a:ln>
                <a:noFill/>
              </a:ln>
              <a:solidFill>
                <a:srgbClr val="0077B3"/>
              </a:solidFill>
              <a:effectLst/>
              <a:uLnTx/>
              <a:uFillTx/>
              <a:latin typeface="Segoe UI Semibold" panose="020B0702040204020203" pitchFamily="34" charset="0"/>
              <a:ea typeface="+mn-ea"/>
              <a:cs typeface="Segoe UI Semibold" panose="020B0702040204020203" pitchFamily="34" charset="0"/>
            </a:endParaRPr>
          </a:p>
        </p:txBody>
      </p:sp>
      <p:sp>
        <p:nvSpPr>
          <p:cNvPr id="10" name="Rectangle 9">
            <a:extLst>
              <a:ext uri="{FF2B5EF4-FFF2-40B4-BE49-F238E27FC236}">
                <a16:creationId xmlns:a16="http://schemas.microsoft.com/office/drawing/2014/main" id="{54ED8184-B025-EE8F-DAF7-B5BA58E9577C}"/>
              </a:ext>
            </a:extLst>
          </p:cNvPr>
          <p:cNvSpPr/>
          <p:nvPr/>
        </p:nvSpPr>
        <p:spPr>
          <a:xfrm>
            <a:off x="1555336" y="1243736"/>
            <a:ext cx="9706831" cy="4555093"/>
          </a:xfrm>
          <a:prstGeom prst="rect">
            <a:avLst/>
          </a:prstGeom>
        </p:spPr>
        <p:txBody>
          <a:bodyPr wrap="square">
            <a:spAutoFit/>
          </a:bodyPr>
          <a:lstStyle/>
          <a:p>
            <a:pPr defTabSz="457200">
              <a:defRPr/>
            </a:pPr>
            <a:r>
              <a:rPr kumimoji="0" lang="de-DE" sz="1800" b="1"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Download and Install </a:t>
            </a:r>
            <a:r>
              <a:rPr lang="en-US" b="1" dirty="0" err="1">
                <a:solidFill>
                  <a:prstClr val="black"/>
                </a:solidFill>
                <a:latin typeface="Segoe UI Semibold" panose="020B0702040204020203" pitchFamily="34" charset="0"/>
                <a:cs typeface="Segoe UI Semibold" panose="020B0702040204020203" pitchFamily="34" charset="0"/>
              </a:rPr>
              <a:t>PowerSearch</a:t>
            </a:r>
            <a:br>
              <a:rPr kumimoji="0" lang="de-DE" sz="1400" b="1"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b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Download: </a:t>
            </a:r>
            <a:r>
              <a:rPr lang="de-DE" sz="1800" dirty="0">
                <a:latin typeface="Segoe UI" panose="020B0502040204020203" pitchFamily="34" charset="0"/>
                <a:cs typeface="Segoe UI" panose="020B0502040204020203" pitchFamily="34" charset="0"/>
                <a:hlinkClick r:id="rId2"/>
              </a:rPr>
              <a:t>AppSource</a:t>
            </a:r>
            <a:br>
              <a:rPr kumimoji="0" lang="de-DE"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Find AppSource installation </a:t>
            </a: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steps </a:t>
            </a: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hlinkClick r:id="rId3"/>
              </a:rPr>
              <a:t>here</a:t>
            </a:r>
            <a:endParaRPr kumimoji="0" lang="de-DE"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defTabSz="457200">
              <a:defRPr/>
            </a:pP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Info: </a:t>
            </a:r>
            <a:r>
              <a:rPr lang="de-DE" sz="1800" dirty="0">
                <a:latin typeface="Segoe UI" panose="020B0502040204020203" pitchFamily="34" charset="0"/>
                <a:cs typeface="Segoe UI" panose="020B0502040204020203" pitchFamily="34" charset="0"/>
                <a:hlinkClick r:id="rId4"/>
              </a:rPr>
              <a:t>http://www.mscrm-addons.com/Products/PowerSearch</a:t>
            </a:r>
            <a:endParaRPr kumimoji="0" lang="de-DE" sz="1800" b="1"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de-DE" sz="1800" b="1" i="0" u="none" strike="noStrike" kern="1200" cap="none" spc="0" normalizeH="0" baseline="0" noProof="0" dirty="0">
              <a:ln>
                <a:noFill/>
              </a:ln>
              <a:solidFill>
                <a:prstClr val="black"/>
              </a:solidFill>
              <a:effectLst/>
              <a:uLnTx/>
              <a:uFillTx/>
              <a:latin typeface="Segoe UI Semibold" panose="020B0702040204020203" pitchFamily="34" charset="0"/>
              <a:ea typeface="Segoe UI" panose="020B0502040204020203" pitchFamily="34" charset="0"/>
              <a:cs typeface="Segoe UI Semibold" panose="020B0702040204020203" pitchFamily="34" charset="0"/>
            </a:endParaRPr>
          </a:p>
          <a:p>
            <a:pPr marL="342000" marR="0" lvl="1" indent="0" algn="l" defTabSz="914400" rtl="0" eaLnBrk="1" fontAlgn="auto" latinLnBrk="0" hangingPunct="1">
              <a:lnSpc>
                <a:spcPct val="100000"/>
              </a:lnSpc>
              <a:spcBef>
                <a:spcPts val="0"/>
              </a:spcBef>
              <a:spcAft>
                <a:spcPts val="0"/>
              </a:spcAft>
              <a:buClrTx/>
              <a:buSzTx/>
              <a:buFontTx/>
              <a:buNone/>
              <a:tabLst/>
              <a:defRPr/>
            </a:pPr>
            <a:endParaRPr kumimoji="0" lang="de-DE"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360363" algn="l"/>
              </a:tabLst>
              <a:defRPr/>
            </a:pPr>
            <a:r>
              <a:rPr kumimoji="0" lang="en-US"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That’s</a:t>
            </a:r>
            <a:r>
              <a:rPr kumimoji="0" lang="de-DE"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it! Our solution will run in trial mode for 14 days automatically</a:t>
            </a:r>
            <a:br>
              <a:rPr kumimoji="0" lang="de-DE"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If you need an extension, simply contact your Partner Manager or our support team and ask for keys!</a:t>
            </a:r>
          </a:p>
          <a:p>
            <a:pPr marL="0" marR="0" lvl="0" indent="0" algn="l" defTabSz="914400" rtl="0" eaLnBrk="1" fontAlgn="auto" latinLnBrk="0" hangingPunct="1">
              <a:lnSpc>
                <a:spcPct val="100000"/>
              </a:lnSpc>
              <a:spcBef>
                <a:spcPts val="0"/>
              </a:spcBef>
              <a:spcAft>
                <a:spcPts val="0"/>
              </a:spcAft>
              <a:buClrTx/>
              <a:buSzTx/>
              <a:buFontTx/>
              <a:buNone/>
              <a:tabLst>
                <a:tab pos="360363" algn="l"/>
              </a:tabLst>
              <a:defRPr/>
            </a:pPr>
            <a:br>
              <a:rPr kumimoji="0" lang="de-DE"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All trials are fully supported. D</a:t>
            </a:r>
            <a:r>
              <a:rPr kumimoji="0" lang="en-US" sz="18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on’t</a:t>
            </a: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hesitate to contact our </a:t>
            </a: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hlinkClick r:id="rId5"/>
              </a:rPr>
              <a:t>Support Team</a:t>
            </a: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should you have any questions!</a:t>
            </a:r>
          </a:p>
          <a:p>
            <a:pPr marL="457200" marR="0" lvl="1" indent="0" algn="l" defTabSz="457200" rtl="0" eaLnBrk="1" fontAlgn="auto" latinLnBrk="0" hangingPunct="1">
              <a:lnSpc>
                <a:spcPct val="100000"/>
              </a:lnSpc>
              <a:spcBef>
                <a:spcPts val="0"/>
              </a:spcBef>
              <a:spcAft>
                <a:spcPts val="60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Live-Chat (available 17 hours a day) </a:t>
            </a:r>
          </a:p>
          <a:p>
            <a:pPr marL="457200" marR="0" lvl="1" indent="0" algn="l" defTabSz="457200" rtl="0" eaLnBrk="1" fontAlgn="auto" latinLnBrk="0" hangingPunct="1">
              <a:lnSpc>
                <a:spcPct val="100000"/>
              </a:lnSpc>
              <a:spcBef>
                <a:spcPts val="0"/>
              </a:spcBef>
              <a:spcAft>
                <a:spcPts val="60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E-mail to </a:t>
            </a: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hlinkClick r:id="rId6"/>
              </a:rPr>
              <a:t>support@mscrm-addons.com</a:t>
            </a:r>
            <a:r>
              <a:rPr kumimoji="0" lang="de-DE"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tab pos="360363" algn="l"/>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ndara" panose="020E0502030303020204" pitchFamily="34" charset="0"/>
                <a:ea typeface="Segoe UI" panose="020B0502040204020203" pitchFamily="34" charset="0"/>
                <a:cs typeface="Segoe UI" panose="020B0502040204020203" pitchFamily="34" charset="0"/>
              </a:rPr>
              <a:t>	</a:t>
            </a:r>
            <a:endParaRPr kumimoji="0" lang="en-US" sz="1400" b="0" i="0" u="none" strike="noStrike" kern="1200" cap="none" spc="0" normalizeH="0" baseline="0" noProof="0" dirty="0">
              <a:ln>
                <a:noFill/>
              </a:ln>
              <a:solidFill>
                <a:prstClr val="black"/>
              </a:solidFill>
              <a:effectLst/>
              <a:uLnTx/>
              <a:uFillTx/>
              <a:latin typeface="Candara" panose="020E0502030303020204" pitchFamily="34" charset="0"/>
              <a:ea typeface="Segoe UI" panose="020B0502040204020203" pitchFamily="34" charset="0"/>
              <a:cs typeface="Segoe UI Semilight" panose="020B0402040204020203" pitchFamily="34" charset="0"/>
            </a:endParaRPr>
          </a:p>
        </p:txBody>
      </p:sp>
      <p:pic>
        <p:nvPicPr>
          <p:cNvPr id="15" name="Grafik 27">
            <a:extLst>
              <a:ext uri="{FF2B5EF4-FFF2-40B4-BE49-F238E27FC236}">
                <a16:creationId xmlns:a16="http://schemas.microsoft.com/office/drawing/2014/main" id="{B78171C8-D015-05B6-95C4-A8249D1CFC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135" y="3020867"/>
            <a:ext cx="1219200" cy="1219200"/>
          </a:xfrm>
          <a:prstGeom prst="rect">
            <a:avLst/>
          </a:prstGeom>
        </p:spPr>
      </p:pic>
      <p:sp>
        <p:nvSpPr>
          <p:cNvPr id="17" name="Textfeld 30">
            <a:extLst>
              <a:ext uri="{FF2B5EF4-FFF2-40B4-BE49-F238E27FC236}">
                <a16:creationId xmlns:a16="http://schemas.microsoft.com/office/drawing/2014/main" id="{AF774493-C53D-3A2F-5DAC-A3EF1F5A82EC}"/>
              </a:ext>
            </a:extLst>
          </p:cNvPr>
          <p:cNvSpPr txBox="1"/>
          <p:nvPr/>
        </p:nvSpPr>
        <p:spPr>
          <a:xfrm>
            <a:off x="517162" y="6485274"/>
            <a:ext cx="45956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Note: for On-Premise Deployments see: </a:t>
            </a:r>
            <a:r>
              <a:rPr kumimoji="0" lang="de-DE" sz="14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hlinkClick r:id="rId8">
                  <a:extLst>
                    <a:ext uri="{A12FA001-AC4F-418D-AE19-62706E023703}">
                      <ahyp:hlinkClr xmlns:ahyp="http://schemas.microsoft.com/office/drawing/2018/hyperlinkcolor" val="tx"/>
                    </a:ext>
                  </a:extLst>
                </a:hlinkClick>
              </a:rPr>
              <a:t>Download Area</a:t>
            </a:r>
            <a:endParaRPr kumimoji="0" lang="de-DE" sz="14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pic>
        <p:nvPicPr>
          <p:cNvPr id="2" name="Grafik 19">
            <a:extLst>
              <a:ext uri="{FF2B5EF4-FFF2-40B4-BE49-F238E27FC236}">
                <a16:creationId xmlns:a16="http://schemas.microsoft.com/office/drawing/2014/main" id="{26F4512F-0611-7869-D37D-03789D8915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9068" y="1320302"/>
            <a:ext cx="720000" cy="720000"/>
          </a:xfrm>
          <a:prstGeom prst="rect">
            <a:avLst/>
          </a:prstGeom>
        </p:spPr>
      </p:pic>
    </p:spTree>
    <p:extLst>
      <p:ext uri="{BB962C8B-B14F-4D97-AF65-F5344CB8AC3E}">
        <p14:creationId xmlns:p14="http://schemas.microsoft.com/office/powerpoint/2010/main" val="1459817744"/>
      </p:ext>
    </p:extLst>
  </p:cSld>
  <p:clrMapOvr>
    <a:masterClrMapping/>
  </p:clrMapOvr>
</p:sld>
</file>

<file path=ppt/theme/theme1.xml><?xml version="1.0" encoding="utf-8"?>
<a:theme xmlns:a="http://schemas.openxmlformats.org/drawingml/2006/main" name="Benutzerdefiniertes Design">
  <a:themeElements>
    <a:clrScheme name="mscrm-addons.com">
      <a:dk1>
        <a:sysClr val="windowText" lastClr="000000"/>
      </a:dk1>
      <a:lt1>
        <a:srgbClr val="FFFFFF"/>
      </a:lt1>
      <a:dk2>
        <a:srgbClr val="0077B3"/>
      </a:dk2>
      <a:lt2>
        <a:srgbClr val="D1E4EF"/>
      </a:lt2>
      <a:accent1>
        <a:srgbClr val="0077B3"/>
      </a:accent1>
      <a:accent2>
        <a:srgbClr val="4192BD"/>
      </a:accent2>
      <a:accent3>
        <a:srgbClr val="DF7C40"/>
      </a:accent3>
      <a:accent4>
        <a:srgbClr val="F2C144"/>
      </a:accent4>
      <a:accent5>
        <a:srgbClr val="408E47"/>
      </a:accent5>
      <a:accent6>
        <a:srgbClr val="62A39F"/>
      </a:accent6>
      <a:hlink>
        <a:srgbClr val="0077B3"/>
      </a:hlink>
      <a:folHlink>
        <a:srgbClr val="DF7C4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e0da3cc-0851-4bb5-85fe-3dded4b0862f" xsi:nil="true"/>
    <lcf76f155ced4ddcb4097134ff3c332f xmlns="8cc3e279-b726-4877-9d06-14d96640946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DE73262A43E0241A9D81A52D0E8C0E6" ma:contentTypeVersion="15" ma:contentTypeDescription="Ein neues Dokument erstellen." ma:contentTypeScope="" ma:versionID="dbc2a6a4de4c0afd993ef5173e9c8f70">
  <xsd:schema xmlns:xsd="http://www.w3.org/2001/XMLSchema" xmlns:xs="http://www.w3.org/2001/XMLSchema" xmlns:p="http://schemas.microsoft.com/office/2006/metadata/properties" xmlns:ns2="6e0da3cc-0851-4bb5-85fe-3dded4b0862f" xmlns:ns3="8cc3e279-b726-4877-9d06-14d966409464" targetNamespace="http://schemas.microsoft.com/office/2006/metadata/properties" ma:root="true" ma:fieldsID="472ef036ec2d0ca08afbbfe6156e2cbe" ns2:_="" ns3:_="">
    <xsd:import namespace="6e0da3cc-0851-4bb5-85fe-3dded4b0862f"/>
    <xsd:import namespace="8cc3e279-b726-4877-9d06-14d96640946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0da3cc-0851-4bb5-85fe-3dded4b0862f" elementFormDefault="qualified">
    <xsd:import namespace="http://schemas.microsoft.com/office/2006/documentManagement/types"/>
    <xsd:import namespace="http://schemas.microsoft.com/office/infopath/2007/PartnerControls"/>
    <xsd:element name="SharedWithUsers" ma:index="8"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description="" ma:internalName="SharedWithDetails" ma:readOnly="true">
      <xsd:simpleType>
        <xsd:restriction base="dms:Note">
          <xsd:maxLength value="255"/>
        </xsd:restriction>
      </xsd:simpleType>
    </xsd:element>
    <xsd:element name="TaxCatchAll" ma:index="21" nillable="true" ma:displayName="Taxonomy Catch All Column" ma:hidden="true" ma:list="{077fe54a-6a39-46f5-b6e3-a7a9e8d11f0f}" ma:internalName="TaxCatchAll" ma:showField="CatchAllData" ma:web="6e0da3cc-0851-4bb5-85fe-3dded4b0862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cc3e279-b726-4877-9d06-14d96640946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markierungen" ma:readOnly="false" ma:fieldId="{5cf76f15-5ced-4ddc-b409-7134ff3c332f}" ma:taxonomyMulti="true" ma:sspId="84781584-078c-4514-b108-c496ff5c6ba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EA67AC-B75A-45DF-B5A2-796987FA880F}">
  <ds:schemaRefs>
    <ds:schemaRef ds:uri="http://schemas.microsoft.com/office/infopath/2007/PartnerControls"/>
    <ds:schemaRef ds:uri="http://purl.org/dc/terms/"/>
    <ds:schemaRef ds:uri="http://purl.org/dc/dcmitype/"/>
    <ds:schemaRef ds:uri="http://schemas.microsoft.com/office/2006/documentManagement/types"/>
    <ds:schemaRef ds:uri="http://purl.org/dc/elements/1.1/"/>
    <ds:schemaRef ds:uri="9e842928-bdfc-4170-bd63-81147f31fbf3"/>
    <ds:schemaRef ds:uri="http://www.w3.org/XML/1998/namespace"/>
    <ds:schemaRef ds:uri="http://schemas.openxmlformats.org/package/2006/metadata/core-properties"/>
    <ds:schemaRef ds:uri="d9861ba6-2afb-4d35-a6a9-b23abfcea1a5"/>
    <ds:schemaRef ds:uri="http://schemas.microsoft.com/office/2006/metadata/properties"/>
    <ds:schemaRef ds:uri="6e0da3cc-0851-4bb5-85fe-3dded4b0862f"/>
    <ds:schemaRef ds:uri="8cc3e279-b726-4877-9d06-14d966409464"/>
  </ds:schemaRefs>
</ds:datastoreItem>
</file>

<file path=customXml/itemProps2.xml><?xml version="1.0" encoding="utf-8"?>
<ds:datastoreItem xmlns:ds="http://schemas.openxmlformats.org/officeDocument/2006/customXml" ds:itemID="{AAC29D26-C868-4192-8D46-D2C9DDD60532}">
  <ds:schemaRefs>
    <ds:schemaRef ds:uri="http://schemas.microsoft.com/sharepoint/v3/contenttype/forms"/>
  </ds:schemaRefs>
</ds:datastoreItem>
</file>

<file path=customXml/itemProps3.xml><?xml version="1.0" encoding="utf-8"?>
<ds:datastoreItem xmlns:ds="http://schemas.openxmlformats.org/officeDocument/2006/customXml" ds:itemID="{D7AB310B-740C-4928-8EAF-C161E5B613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0da3cc-0851-4bb5-85fe-3dded4b0862f"/>
    <ds:schemaRef ds:uri="8cc3e279-b726-4877-9d06-14d9664094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400</TotalTime>
  <Words>1102</Words>
  <Application>Microsoft Office PowerPoint</Application>
  <PresentationFormat>Widescreen</PresentationFormat>
  <Paragraphs>180</Paragraphs>
  <Slides>12</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Calibri</vt:lpstr>
      <vt:lpstr>Calibri Light</vt:lpstr>
      <vt:lpstr>Candara</vt:lpstr>
      <vt:lpstr>Helvetica</vt:lpstr>
      <vt:lpstr>inherit</vt:lpstr>
      <vt:lpstr>Segoe UI</vt:lpstr>
      <vt:lpstr>Segoe UI Semibold</vt:lpstr>
      <vt:lpstr>Symbol</vt:lpstr>
      <vt:lpstr>Wingdings</vt:lpstr>
      <vt:lpstr>Benutzerdefiniertes Design</vt:lpstr>
      <vt:lpstr>           PowerSearch for Microsoft Dynamics 365 &amp; Power Apps</vt:lpstr>
      <vt:lpstr>PowerPoint Presentation</vt:lpstr>
      <vt:lpstr>PowerPoint Presentation</vt:lpstr>
      <vt:lpstr>Searching the Dataverse made easy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Alexander Obruca</dc:creator>
  <cp:lastModifiedBy>Bianca Codospan</cp:lastModifiedBy>
  <cp:revision>12</cp:revision>
  <dcterms:created xsi:type="dcterms:W3CDTF">2022-03-23T06:29:33Z</dcterms:created>
  <dcterms:modified xsi:type="dcterms:W3CDTF">2023-02-09T11:38:58Z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0x010100DDE73262A43E0241A9D81A52D0E8C0E6</vt:lpwstr>
  </property>
</Properties>
</file>